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1" r:id="rId4"/>
  </p:sldMasterIdLst>
  <p:notesMasterIdLst>
    <p:notesMasterId r:id="rId6"/>
  </p:notesMasterIdLst>
  <p:handoutMasterIdLst>
    <p:handoutMasterId r:id="rId7"/>
  </p:handoutMasterIdLst>
  <p:sldIdLst>
    <p:sldId id="383" r:id="rId5"/>
  </p:sldIdLst>
  <p:sldSz cx="6858000" cy="9906000" type="A4"/>
  <p:notesSz cx="6884988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AAAD"/>
    <a:srgbClr val="00945A"/>
    <a:srgbClr val="004F8B"/>
    <a:srgbClr val="25282A"/>
    <a:srgbClr val="969696"/>
    <a:srgbClr val="01915E"/>
    <a:srgbClr val="0D50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Light Style 2 –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60" autoAdjust="0"/>
    <p:restoredTop sz="94648" autoAdjust="0"/>
  </p:normalViewPr>
  <p:slideViewPr>
    <p:cSldViewPr snapToGrid="0">
      <p:cViewPr varScale="1">
        <p:scale>
          <a:sx n="108" d="100"/>
          <a:sy n="108" d="100"/>
        </p:scale>
        <p:origin x="4230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311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hew Davies" userId="68b371b8-c33f-4a7f-8975-6c59cc38aa27" providerId="ADAL" clId="{110AFAAF-8682-4A5C-9405-7D25F275E03D}"/>
    <pc:docChg chg="modSld">
      <pc:chgData name="Matthew Davies" userId="68b371b8-c33f-4a7f-8975-6c59cc38aa27" providerId="ADAL" clId="{110AFAAF-8682-4A5C-9405-7D25F275E03D}" dt="2025-02-10T11:42:10.537" v="3" actId="20577"/>
      <pc:docMkLst>
        <pc:docMk/>
      </pc:docMkLst>
      <pc:sldChg chg="modSp mod">
        <pc:chgData name="Matthew Davies" userId="68b371b8-c33f-4a7f-8975-6c59cc38aa27" providerId="ADAL" clId="{110AFAAF-8682-4A5C-9405-7D25F275E03D}" dt="2025-02-10T11:42:10.537" v="3" actId="20577"/>
        <pc:sldMkLst>
          <pc:docMk/>
          <pc:sldMk cId="3369808867" sldId="383"/>
        </pc:sldMkLst>
        <pc:graphicFrameChg chg="modGraphic">
          <ac:chgData name="Matthew Davies" userId="68b371b8-c33f-4a7f-8975-6c59cc38aa27" providerId="ADAL" clId="{110AFAAF-8682-4A5C-9405-7D25F275E03D}" dt="2025-02-10T11:42:10.537" v="3" actId="20577"/>
          <ac:graphicFrameMkLst>
            <pc:docMk/>
            <pc:sldMk cId="3369808867" sldId="383"/>
            <ac:graphicFrameMk id="97" creationId="{3B2AC9D6-D040-D06F-FFA1-5440273AF53A}"/>
          </ac:graphicFrameMkLst>
        </pc:graphicFrameChg>
      </pc:sldChg>
    </pc:docChg>
  </pc:docChgLst>
  <pc:docChgLst>
    <pc:chgData name="Matthew Davies" userId="68b371b8-c33f-4a7f-8975-6c59cc38aa27" providerId="ADAL" clId="{4B6E6C26-DF9E-40E1-86C3-D3CF62265449}"/>
    <pc:docChg chg="undo custSel modSld">
      <pc:chgData name="Matthew Davies" userId="68b371b8-c33f-4a7f-8975-6c59cc38aa27" providerId="ADAL" clId="{4B6E6C26-DF9E-40E1-86C3-D3CF62265449}" dt="2025-01-24T10:25:40.203" v="485" actId="6549"/>
      <pc:docMkLst>
        <pc:docMk/>
      </pc:docMkLst>
      <pc:sldChg chg="addSp delSp modSp mod">
        <pc:chgData name="Matthew Davies" userId="68b371b8-c33f-4a7f-8975-6c59cc38aa27" providerId="ADAL" clId="{4B6E6C26-DF9E-40E1-86C3-D3CF62265449}" dt="2025-01-24T10:25:40.203" v="485" actId="6549"/>
        <pc:sldMkLst>
          <pc:docMk/>
          <pc:sldMk cId="3369808867" sldId="383"/>
        </pc:sldMkLst>
        <pc:spChg chg="mod">
          <ac:chgData name="Matthew Davies" userId="68b371b8-c33f-4a7f-8975-6c59cc38aa27" providerId="ADAL" clId="{4B6E6C26-DF9E-40E1-86C3-D3CF62265449}" dt="2025-01-24T10:24:05.750" v="483" actId="1076"/>
          <ac:spMkLst>
            <pc:docMk/>
            <pc:sldMk cId="3369808867" sldId="383"/>
            <ac:spMk id="11" creationId="{96239CC0-F2C7-5CAE-B99D-B8BD3DE000D7}"/>
          </ac:spMkLst>
        </pc:spChg>
        <pc:spChg chg="mod">
          <ac:chgData name="Matthew Davies" userId="68b371b8-c33f-4a7f-8975-6c59cc38aa27" providerId="ADAL" clId="{4B6E6C26-DF9E-40E1-86C3-D3CF62265449}" dt="2025-01-24T10:24:05.750" v="483" actId="1076"/>
          <ac:spMkLst>
            <pc:docMk/>
            <pc:sldMk cId="3369808867" sldId="383"/>
            <ac:spMk id="13" creationId="{758A0B8D-2705-1486-4D77-A9C660313687}"/>
          </ac:spMkLst>
        </pc:spChg>
        <pc:spChg chg="mod">
          <ac:chgData name="Matthew Davies" userId="68b371b8-c33f-4a7f-8975-6c59cc38aa27" providerId="ADAL" clId="{4B6E6C26-DF9E-40E1-86C3-D3CF62265449}" dt="2025-01-24T10:24:05.750" v="483" actId="1076"/>
          <ac:spMkLst>
            <pc:docMk/>
            <pc:sldMk cId="3369808867" sldId="383"/>
            <ac:spMk id="16" creationId="{70CF4C82-FF15-A3D4-E97C-9BB2080E1C0B}"/>
          </ac:spMkLst>
        </pc:spChg>
        <pc:spChg chg="mod">
          <ac:chgData name="Matthew Davies" userId="68b371b8-c33f-4a7f-8975-6c59cc38aa27" providerId="ADAL" clId="{4B6E6C26-DF9E-40E1-86C3-D3CF62265449}" dt="2025-01-23T16:49:45.796" v="23" actId="6549"/>
          <ac:spMkLst>
            <pc:docMk/>
            <pc:sldMk cId="3369808867" sldId="383"/>
            <ac:spMk id="17" creationId="{6988E703-57C0-26D4-C7D1-8B8329746AA4}"/>
          </ac:spMkLst>
        </pc:spChg>
        <pc:graphicFrameChg chg="mod modGraphic">
          <ac:chgData name="Matthew Davies" userId="68b371b8-c33f-4a7f-8975-6c59cc38aa27" providerId="ADAL" clId="{4B6E6C26-DF9E-40E1-86C3-D3CF62265449}" dt="2025-01-24T10:22:33.296" v="478" actId="1076"/>
          <ac:graphicFrameMkLst>
            <pc:docMk/>
            <pc:sldMk cId="3369808867" sldId="383"/>
            <ac:graphicFrameMk id="70" creationId="{A39E91B8-0B2C-0489-5281-08AE8C48E3E9}"/>
          </ac:graphicFrameMkLst>
        </pc:graphicFrameChg>
        <pc:graphicFrameChg chg="mod modGraphic">
          <ac:chgData name="Matthew Davies" userId="68b371b8-c33f-4a7f-8975-6c59cc38aa27" providerId="ADAL" clId="{4B6E6C26-DF9E-40E1-86C3-D3CF62265449}" dt="2025-01-24T10:22:33.296" v="478" actId="1076"/>
          <ac:graphicFrameMkLst>
            <pc:docMk/>
            <pc:sldMk cId="3369808867" sldId="383"/>
            <ac:graphicFrameMk id="73" creationId="{5C56CF50-DB98-9D84-C73E-4EB92AF27092}"/>
          </ac:graphicFrameMkLst>
        </pc:graphicFrameChg>
        <pc:graphicFrameChg chg="mod modGraphic">
          <ac:chgData name="Matthew Davies" userId="68b371b8-c33f-4a7f-8975-6c59cc38aa27" providerId="ADAL" clId="{4B6E6C26-DF9E-40E1-86C3-D3CF62265449}" dt="2025-01-24T10:22:33.296" v="478" actId="1076"/>
          <ac:graphicFrameMkLst>
            <pc:docMk/>
            <pc:sldMk cId="3369808867" sldId="383"/>
            <ac:graphicFrameMk id="95" creationId="{7C60978D-8DB3-B4C4-3407-C39D7118EB99}"/>
          </ac:graphicFrameMkLst>
        </pc:graphicFrameChg>
        <pc:graphicFrameChg chg="mod modGraphic">
          <ac:chgData name="Matthew Davies" userId="68b371b8-c33f-4a7f-8975-6c59cc38aa27" providerId="ADAL" clId="{4B6E6C26-DF9E-40E1-86C3-D3CF62265449}" dt="2025-01-24T10:25:40.203" v="485" actId="6549"/>
          <ac:graphicFrameMkLst>
            <pc:docMk/>
            <pc:sldMk cId="3369808867" sldId="383"/>
            <ac:graphicFrameMk id="97" creationId="{3B2AC9D6-D040-D06F-FFA1-5440273AF53A}"/>
          </ac:graphicFrameMkLst>
        </pc:graphicFrameChg>
        <pc:picChg chg="mod topLvl">
          <ac:chgData name="Matthew Davies" userId="68b371b8-c33f-4a7f-8975-6c59cc38aa27" providerId="ADAL" clId="{4B6E6C26-DF9E-40E1-86C3-D3CF62265449}" dt="2025-01-24T10:09:20.463" v="403" actId="164"/>
          <ac:picMkLst>
            <pc:docMk/>
            <pc:sldMk cId="3369808867" sldId="383"/>
            <ac:picMk id="76" creationId="{E665EFB0-9FE2-FDA3-69E9-9C789FBA8F1C}"/>
          </ac:picMkLst>
        </pc:picChg>
      </pc:sldChg>
    </pc:docChg>
  </pc:docChgLst>
  <pc:docChgLst>
    <pc:chgData name="Matthew Davies" userId="68b371b8-c33f-4a7f-8975-6c59cc38aa27" providerId="ADAL" clId="{7DA7A288-F1DE-4286-AD05-B2F15869EB2C}"/>
    <pc:docChg chg="undo custSel modSld">
      <pc:chgData name="Matthew Davies" userId="68b371b8-c33f-4a7f-8975-6c59cc38aa27" providerId="ADAL" clId="{7DA7A288-F1DE-4286-AD05-B2F15869EB2C}" dt="2025-01-30T13:47:59.167" v="875" actId="20577"/>
      <pc:docMkLst>
        <pc:docMk/>
      </pc:docMkLst>
      <pc:sldChg chg="addSp delSp modSp mod">
        <pc:chgData name="Matthew Davies" userId="68b371b8-c33f-4a7f-8975-6c59cc38aa27" providerId="ADAL" clId="{7DA7A288-F1DE-4286-AD05-B2F15869EB2C}" dt="2025-01-30T13:47:59.167" v="875" actId="20577"/>
        <pc:sldMkLst>
          <pc:docMk/>
          <pc:sldMk cId="3369808867" sldId="383"/>
        </pc:sldMkLst>
        <pc:spChg chg="mod">
          <ac:chgData name="Matthew Davies" userId="68b371b8-c33f-4a7f-8975-6c59cc38aa27" providerId="ADAL" clId="{7DA7A288-F1DE-4286-AD05-B2F15869EB2C}" dt="2025-01-24T10:31:52.957" v="13" actId="20577"/>
          <ac:spMkLst>
            <pc:docMk/>
            <pc:sldMk cId="3369808867" sldId="383"/>
            <ac:spMk id="11" creationId="{96239CC0-F2C7-5CAE-B99D-B8BD3DE000D7}"/>
          </ac:spMkLst>
        </pc:spChg>
        <pc:spChg chg="mod">
          <ac:chgData name="Matthew Davies" userId="68b371b8-c33f-4a7f-8975-6c59cc38aa27" providerId="ADAL" clId="{7DA7A288-F1DE-4286-AD05-B2F15869EB2C}" dt="2025-01-24T10:31:45.166" v="7" actId="1076"/>
          <ac:spMkLst>
            <pc:docMk/>
            <pc:sldMk cId="3369808867" sldId="383"/>
            <ac:spMk id="13" creationId="{758A0B8D-2705-1486-4D77-A9C660313687}"/>
          </ac:spMkLst>
        </pc:spChg>
        <pc:spChg chg="mod">
          <ac:chgData name="Matthew Davies" userId="68b371b8-c33f-4a7f-8975-6c59cc38aa27" providerId="ADAL" clId="{7DA7A288-F1DE-4286-AD05-B2F15869EB2C}" dt="2025-01-24T10:36:18.811" v="60"/>
          <ac:spMkLst>
            <pc:docMk/>
            <pc:sldMk cId="3369808867" sldId="383"/>
            <ac:spMk id="16" creationId="{70CF4C82-FF15-A3D4-E97C-9BB2080E1C0B}"/>
          </ac:spMkLst>
        </pc:spChg>
        <pc:spChg chg="mod">
          <ac:chgData name="Matthew Davies" userId="68b371b8-c33f-4a7f-8975-6c59cc38aa27" providerId="ADAL" clId="{7DA7A288-F1DE-4286-AD05-B2F15869EB2C}" dt="2025-01-24T10:32:16.347" v="30" actId="20577"/>
          <ac:spMkLst>
            <pc:docMk/>
            <pc:sldMk cId="3369808867" sldId="383"/>
            <ac:spMk id="17" creationId="{6988E703-57C0-26D4-C7D1-8B8329746AA4}"/>
          </ac:spMkLst>
        </pc:spChg>
        <pc:grpChg chg="add mod">
          <ac:chgData name="Matthew Davies" userId="68b371b8-c33f-4a7f-8975-6c59cc38aa27" providerId="ADAL" clId="{7DA7A288-F1DE-4286-AD05-B2F15869EB2C}" dt="2025-01-24T10:34:34.572" v="58" actId="164"/>
          <ac:grpSpMkLst>
            <pc:docMk/>
            <pc:sldMk cId="3369808867" sldId="383"/>
            <ac:grpSpMk id="35" creationId="{753BDCE6-8E79-9310-9C0E-DB603D0A2996}"/>
          </ac:grpSpMkLst>
        </pc:grpChg>
        <pc:graphicFrameChg chg="mod modGraphic">
          <ac:chgData name="Matthew Davies" userId="68b371b8-c33f-4a7f-8975-6c59cc38aa27" providerId="ADAL" clId="{7DA7A288-F1DE-4286-AD05-B2F15869EB2C}" dt="2025-01-24T12:14:25.573" v="838" actId="1076"/>
          <ac:graphicFrameMkLst>
            <pc:docMk/>
            <pc:sldMk cId="3369808867" sldId="383"/>
            <ac:graphicFrameMk id="70" creationId="{A39E91B8-0B2C-0489-5281-08AE8C48E3E9}"/>
          </ac:graphicFrameMkLst>
        </pc:graphicFrameChg>
        <pc:graphicFrameChg chg="mod modGraphic">
          <ac:chgData name="Matthew Davies" userId="68b371b8-c33f-4a7f-8975-6c59cc38aa27" providerId="ADAL" clId="{7DA7A288-F1DE-4286-AD05-B2F15869EB2C}" dt="2025-01-24T11:34:40.156" v="697" actId="6549"/>
          <ac:graphicFrameMkLst>
            <pc:docMk/>
            <pc:sldMk cId="3369808867" sldId="383"/>
            <ac:graphicFrameMk id="73" creationId="{5C56CF50-DB98-9D84-C73E-4EB92AF27092}"/>
          </ac:graphicFrameMkLst>
        </pc:graphicFrameChg>
        <pc:graphicFrameChg chg="mod modGraphic">
          <ac:chgData name="Matthew Davies" userId="68b371b8-c33f-4a7f-8975-6c59cc38aa27" providerId="ADAL" clId="{7DA7A288-F1DE-4286-AD05-B2F15869EB2C}" dt="2025-01-30T13:47:59.167" v="875" actId="20577"/>
          <ac:graphicFrameMkLst>
            <pc:docMk/>
            <pc:sldMk cId="3369808867" sldId="383"/>
            <ac:graphicFrameMk id="95" creationId="{7C60978D-8DB3-B4C4-3407-C39D7118EB99}"/>
          </ac:graphicFrameMkLst>
        </pc:graphicFrameChg>
        <pc:graphicFrameChg chg="mod modGraphic">
          <ac:chgData name="Matthew Davies" userId="68b371b8-c33f-4a7f-8975-6c59cc38aa27" providerId="ADAL" clId="{7DA7A288-F1DE-4286-AD05-B2F15869EB2C}" dt="2025-01-24T12:14:03.585" v="837" actId="20577"/>
          <ac:graphicFrameMkLst>
            <pc:docMk/>
            <pc:sldMk cId="3369808867" sldId="383"/>
            <ac:graphicFrameMk id="97" creationId="{3B2AC9D6-D040-D06F-FFA1-5440273AF53A}"/>
          </ac:graphicFrameMkLst>
        </pc:graphicFrameChg>
        <pc:picChg chg="add mod">
          <ac:chgData name="Matthew Davies" userId="68b371b8-c33f-4a7f-8975-6c59cc38aa27" providerId="ADAL" clId="{7DA7A288-F1DE-4286-AD05-B2F15869EB2C}" dt="2025-01-24T10:31:24.941" v="4" actId="14100"/>
          <ac:picMkLst>
            <pc:docMk/>
            <pc:sldMk cId="3369808867" sldId="383"/>
            <ac:picMk id="15" creationId="{1AA1F579-0818-088E-4B6B-B1EDBE32464E}"/>
          </ac:picMkLst>
        </pc:picChg>
        <pc:picChg chg="mod topLvl">
          <ac:chgData name="Matthew Davies" userId="68b371b8-c33f-4a7f-8975-6c59cc38aa27" providerId="ADAL" clId="{7DA7A288-F1DE-4286-AD05-B2F15869EB2C}" dt="2025-01-24T10:34:34.572" v="58" actId="164"/>
          <ac:picMkLst>
            <pc:docMk/>
            <pc:sldMk cId="3369808867" sldId="383"/>
            <ac:picMk id="24" creationId="{63F3F453-A8C3-280C-6DEF-5D15BF432B85}"/>
          </ac:picMkLst>
        </pc:picChg>
        <pc:picChg chg="mod topLvl">
          <ac:chgData name="Matthew Davies" userId="68b371b8-c33f-4a7f-8975-6c59cc38aa27" providerId="ADAL" clId="{7DA7A288-F1DE-4286-AD05-B2F15869EB2C}" dt="2025-01-24T10:34:34.572" v="58" actId="164"/>
          <ac:picMkLst>
            <pc:docMk/>
            <pc:sldMk cId="3369808867" sldId="383"/>
            <ac:picMk id="25" creationId="{462C859C-9086-A8E0-A89D-8AFCE0258551}"/>
          </ac:picMkLst>
        </pc:picChg>
        <pc:picChg chg="mod topLvl">
          <ac:chgData name="Matthew Davies" userId="68b371b8-c33f-4a7f-8975-6c59cc38aa27" providerId="ADAL" clId="{7DA7A288-F1DE-4286-AD05-B2F15869EB2C}" dt="2025-01-24T10:34:34.572" v="58" actId="164"/>
          <ac:picMkLst>
            <pc:docMk/>
            <pc:sldMk cId="3369808867" sldId="383"/>
            <ac:picMk id="26" creationId="{951255B2-DDA1-8F2A-1560-C950B841EF3F}"/>
          </ac:picMkLst>
        </pc:picChg>
        <pc:picChg chg="mod topLvl">
          <ac:chgData name="Matthew Davies" userId="68b371b8-c33f-4a7f-8975-6c59cc38aa27" providerId="ADAL" clId="{7DA7A288-F1DE-4286-AD05-B2F15869EB2C}" dt="2025-01-24T10:34:34.572" v="58" actId="164"/>
          <ac:picMkLst>
            <pc:docMk/>
            <pc:sldMk cId="3369808867" sldId="383"/>
            <ac:picMk id="27" creationId="{0B5EC57C-B633-8484-97D3-54D9470E5673}"/>
          </ac:picMkLst>
        </pc:picChg>
        <pc:picChg chg="mod topLvl">
          <ac:chgData name="Matthew Davies" userId="68b371b8-c33f-4a7f-8975-6c59cc38aa27" providerId="ADAL" clId="{7DA7A288-F1DE-4286-AD05-B2F15869EB2C}" dt="2025-01-24T10:34:34.572" v="58" actId="164"/>
          <ac:picMkLst>
            <pc:docMk/>
            <pc:sldMk cId="3369808867" sldId="383"/>
            <ac:picMk id="28" creationId="{5C7F210E-55D7-2105-A404-7091035F8C63}"/>
          </ac:picMkLst>
        </pc:picChg>
        <pc:picChg chg="mod topLvl">
          <ac:chgData name="Matthew Davies" userId="68b371b8-c33f-4a7f-8975-6c59cc38aa27" providerId="ADAL" clId="{7DA7A288-F1DE-4286-AD05-B2F15869EB2C}" dt="2025-01-24T10:34:34.572" v="58" actId="164"/>
          <ac:picMkLst>
            <pc:docMk/>
            <pc:sldMk cId="3369808867" sldId="383"/>
            <ac:picMk id="33" creationId="{673ACE6D-85F3-67B3-33C5-8614D16E9F1E}"/>
          </ac:picMkLst>
        </pc:picChg>
        <pc:picChg chg="add mod modCrop">
          <ac:chgData name="Matthew Davies" userId="68b371b8-c33f-4a7f-8975-6c59cc38aa27" providerId="ADAL" clId="{7DA7A288-F1DE-4286-AD05-B2F15869EB2C}" dt="2025-01-24T11:32:51.875" v="670" actId="1076"/>
          <ac:picMkLst>
            <pc:docMk/>
            <pc:sldMk cId="3369808867" sldId="383"/>
            <ac:picMk id="37" creationId="{F0CE302B-E3E1-018A-1902-5D8C03E53129}"/>
          </ac:picMkLst>
        </pc:picChg>
        <pc:picChg chg="add mod">
          <ac:chgData name="Matthew Davies" userId="68b371b8-c33f-4a7f-8975-6c59cc38aa27" providerId="ADAL" clId="{7DA7A288-F1DE-4286-AD05-B2F15869EB2C}" dt="2025-01-24T11:32:53.771" v="671" actId="1076"/>
          <ac:picMkLst>
            <pc:docMk/>
            <pc:sldMk cId="3369808867" sldId="383"/>
            <ac:picMk id="39" creationId="{ABA69A39-5B75-82DE-6B29-ECC244BCED0C}"/>
          </ac:picMkLst>
        </pc:picChg>
        <pc:picChg chg="mod topLvl">
          <ac:chgData name="Matthew Davies" userId="68b371b8-c33f-4a7f-8975-6c59cc38aa27" providerId="ADAL" clId="{7DA7A288-F1DE-4286-AD05-B2F15869EB2C}" dt="2025-01-24T10:34:34.572" v="58" actId="164"/>
          <ac:picMkLst>
            <pc:docMk/>
            <pc:sldMk cId="3369808867" sldId="383"/>
            <ac:picMk id="76" creationId="{E665EFB0-9FE2-FDA3-69E9-9C789FBA8F1C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F81CEA5-62FD-4C83-BDE3-91DFB9827D8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3494" cy="502676"/>
          </a:xfrm>
          <a:prstGeom prst="rect">
            <a:avLst/>
          </a:prstGeom>
        </p:spPr>
        <p:txBody>
          <a:bodyPr vert="horz" lIns="96582" tIns="48291" rIns="96582" bIns="48291" rtlCol="0"/>
          <a:lstStyle>
            <a:lvl1pPr algn="l">
              <a:defRPr sz="1300"/>
            </a:lvl1pPr>
          </a:lstStyle>
          <a:p>
            <a:pPr rtl="0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A1CBFD-6AD0-48C4-B91B-58830F6F4C3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99901" y="0"/>
            <a:ext cx="2983494" cy="502676"/>
          </a:xfrm>
          <a:prstGeom prst="rect">
            <a:avLst/>
          </a:prstGeom>
        </p:spPr>
        <p:txBody>
          <a:bodyPr vert="horz" lIns="96582" tIns="48291" rIns="96582" bIns="48291" rtlCol="0"/>
          <a:lstStyle>
            <a:lvl1pPr algn="r">
              <a:defRPr sz="1300"/>
            </a:lvl1pPr>
          </a:lstStyle>
          <a:p>
            <a:pPr rtl="0"/>
            <a:fld id="{3ADBC529-8773-4D02-8CFA-ADB515C5CBA3}" type="datetime1">
              <a:rPr lang="en-GB" smtClean="0"/>
              <a:t>10/02/2025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E55D22-46A3-4B8C-AD40-252FE7896C3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516040"/>
            <a:ext cx="2983494" cy="502675"/>
          </a:xfrm>
          <a:prstGeom prst="rect">
            <a:avLst/>
          </a:prstGeom>
        </p:spPr>
        <p:txBody>
          <a:bodyPr vert="horz" lIns="96582" tIns="48291" rIns="96582" bIns="48291" rtlCol="0" anchor="b"/>
          <a:lstStyle>
            <a:lvl1pPr algn="l">
              <a:defRPr sz="1300"/>
            </a:lvl1pPr>
          </a:lstStyle>
          <a:p>
            <a:pPr rt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70DCEF-9071-4B17-801B-37B4465C8E1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99901" y="9516040"/>
            <a:ext cx="2983494" cy="502675"/>
          </a:xfrm>
          <a:prstGeom prst="rect">
            <a:avLst/>
          </a:prstGeom>
        </p:spPr>
        <p:txBody>
          <a:bodyPr vert="horz" lIns="96582" tIns="48291" rIns="96582" bIns="48291" rtlCol="0" anchor="b"/>
          <a:lstStyle>
            <a:lvl1pPr algn="r">
              <a:defRPr sz="1300"/>
            </a:lvl1pPr>
          </a:lstStyle>
          <a:p>
            <a:pPr rtl="0"/>
            <a:fld id="{8D90168E-626C-4E60-93C0-A00D256094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3477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3494" cy="502676"/>
          </a:xfrm>
          <a:prstGeom prst="rect">
            <a:avLst/>
          </a:prstGeom>
        </p:spPr>
        <p:txBody>
          <a:bodyPr vert="horz" lIns="96582" tIns="48291" rIns="96582" bIns="48291" rtlCol="0"/>
          <a:lstStyle>
            <a:lvl1pPr algn="l">
              <a:defRPr sz="1300"/>
            </a:lvl1pPr>
          </a:lstStyle>
          <a:p>
            <a:pPr rtl="0"/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9901" y="0"/>
            <a:ext cx="2983494" cy="502676"/>
          </a:xfrm>
          <a:prstGeom prst="rect">
            <a:avLst/>
          </a:prstGeom>
        </p:spPr>
        <p:txBody>
          <a:bodyPr vert="horz" lIns="96582" tIns="48291" rIns="96582" bIns="48291" rtlCol="0"/>
          <a:lstStyle>
            <a:lvl1pPr algn="r">
              <a:defRPr sz="1300"/>
            </a:lvl1pPr>
          </a:lstStyle>
          <a:p>
            <a:pPr rtl="0"/>
            <a:fld id="{4777525A-FAFB-4452-AC36-0F7189B7A6A9}" type="datetime1">
              <a:rPr lang="en-GB" noProof="0" smtClean="0"/>
              <a:t>10/02/2025</a:t>
            </a:fld>
            <a:endParaRPr lang="en-GB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1252538"/>
            <a:ext cx="2338388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82" tIns="48291" rIns="96582" bIns="48291" rtlCol="0" anchor="ctr"/>
          <a:lstStyle/>
          <a:p>
            <a:pPr rt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499" y="4821506"/>
            <a:ext cx="5507990" cy="3944868"/>
          </a:xfrm>
          <a:prstGeom prst="rect">
            <a:avLst/>
          </a:prstGeom>
        </p:spPr>
        <p:txBody>
          <a:bodyPr vert="horz" lIns="96582" tIns="48291" rIns="96582" bIns="48291" rtlCol="0"/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516040"/>
            <a:ext cx="2983494" cy="502675"/>
          </a:xfrm>
          <a:prstGeom prst="rect">
            <a:avLst/>
          </a:prstGeom>
        </p:spPr>
        <p:txBody>
          <a:bodyPr vert="horz" lIns="96582" tIns="48291" rIns="96582" bIns="48291" rtlCol="0" anchor="b"/>
          <a:lstStyle>
            <a:lvl1pPr algn="l">
              <a:defRPr sz="1300"/>
            </a:lvl1pPr>
          </a:lstStyle>
          <a:p>
            <a:pPr rtl="0"/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9901" y="9516040"/>
            <a:ext cx="2983494" cy="502675"/>
          </a:xfrm>
          <a:prstGeom prst="rect">
            <a:avLst/>
          </a:prstGeom>
        </p:spPr>
        <p:txBody>
          <a:bodyPr vert="horz" lIns="96582" tIns="48291" rIns="96582" bIns="48291" rtlCol="0" anchor="b"/>
          <a:lstStyle>
            <a:lvl1pPr algn="r">
              <a:defRPr sz="1300"/>
            </a:lvl1pPr>
          </a:lstStyle>
          <a:p>
            <a:pPr rtl="0"/>
            <a:fld id="{C6B3AB32-59DF-41F1-9618-EDFBF5049629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6618056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6FC3E68-15AA-AAD9-F0E1-B32B14403FE6}"/>
              </a:ext>
            </a:extLst>
          </p:cNvPr>
          <p:cNvSpPr/>
          <p:nvPr userDrawn="1"/>
        </p:nvSpPr>
        <p:spPr>
          <a:xfrm>
            <a:off x="0" y="7253654"/>
            <a:ext cx="6858000" cy="2722133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B5A6095B-14DA-8D64-B6B6-7F8F061832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5477" y="7600906"/>
            <a:ext cx="6107049" cy="658112"/>
          </a:xfrm>
        </p:spPr>
        <p:txBody>
          <a:bodyPr>
            <a:normAutofit/>
          </a:bodyPr>
          <a:lstStyle>
            <a:lvl1pPr marL="0" indent="0" algn="l">
              <a:buNone/>
              <a:defRPr sz="2250">
                <a:solidFill>
                  <a:schemeClr val="bg1"/>
                </a:solidFill>
                <a:latin typeface="Metric" panose="02000000000000000000" pitchFamily="2" charset="0"/>
              </a:defRPr>
            </a:lvl1pPr>
            <a:lvl2pPr marL="257164" indent="0" algn="ctr">
              <a:buNone/>
              <a:defRPr sz="1575"/>
            </a:lvl2pPr>
            <a:lvl3pPr marL="514328" indent="0" algn="ctr">
              <a:buNone/>
              <a:defRPr sz="1350"/>
            </a:lvl3pPr>
            <a:lvl4pPr marL="771493" indent="0" algn="ctr">
              <a:buNone/>
              <a:defRPr sz="1125"/>
            </a:lvl4pPr>
            <a:lvl5pPr marL="1028657" indent="0" algn="ctr">
              <a:buNone/>
              <a:defRPr sz="1125"/>
            </a:lvl5pPr>
            <a:lvl6pPr marL="1285821" indent="0" algn="ctr">
              <a:buNone/>
              <a:defRPr sz="1125"/>
            </a:lvl6pPr>
            <a:lvl7pPr marL="1542985" indent="0" algn="ctr">
              <a:buNone/>
              <a:defRPr sz="1125"/>
            </a:lvl7pPr>
            <a:lvl8pPr marL="1800150" indent="0" algn="ctr">
              <a:buNone/>
              <a:defRPr sz="1125"/>
            </a:lvl8pPr>
            <a:lvl9pPr marL="2057314" indent="0" algn="ctr">
              <a:buNone/>
              <a:defRPr sz="1125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893BD0C4-75FA-643F-14D1-002871D532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9471" y="4161955"/>
            <a:ext cx="4777652" cy="2722133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4500" spc="-68" baseline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pic>
        <p:nvPicPr>
          <p:cNvPr id="6" name="Picture 5" descr="A blue and green logo&#10;&#10;Description automatically generated">
            <a:extLst>
              <a:ext uri="{FF2B5EF4-FFF2-40B4-BE49-F238E27FC236}">
                <a16:creationId xmlns:a16="http://schemas.microsoft.com/office/drawing/2014/main" id="{A93CA050-878D-4203-C9DB-51F67E0D974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4328" t="22853" r="14371" b="36306"/>
          <a:stretch/>
        </p:blipFill>
        <p:spPr>
          <a:xfrm>
            <a:off x="1627233" y="1284743"/>
            <a:ext cx="3603534" cy="1032046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D5B2A04B-FF21-4A7D-5EBA-0D72D689E35C}"/>
              </a:ext>
            </a:extLst>
          </p:cNvPr>
          <p:cNvSpPr/>
          <p:nvPr userDrawn="1"/>
        </p:nvSpPr>
        <p:spPr>
          <a:xfrm>
            <a:off x="5258529" y="6597333"/>
            <a:ext cx="1260000" cy="144000"/>
          </a:xfrm>
          <a:prstGeom prst="rect">
            <a:avLst/>
          </a:prstGeom>
          <a:solidFill>
            <a:srgbClr val="A2AAA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5097E27-7F3B-093C-E37E-84CE1ABD60C3}"/>
              </a:ext>
            </a:extLst>
          </p:cNvPr>
          <p:cNvSpPr/>
          <p:nvPr userDrawn="1"/>
        </p:nvSpPr>
        <p:spPr>
          <a:xfrm>
            <a:off x="5258529" y="6146461"/>
            <a:ext cx="1260000" cy="144000"/>
          </a:xfrm>
          <a:prstGeom prst="rect">
            <a:avLst/>
          </a:prstGeom>
          <a:solidFill>
            <a:srgbClr val="004F8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79D386A-3F2B-8D0A-A2A1-5BD40B8A7626}"/>
              </a:ext>
            </a:extLst>
          </p:cNvPr>
          <p:cNvSpPr/>
          <p:nvPr userDrawn="1"/>
        </p:nvSpPr>
        <p:spPr>
          <a:xfrm>
            <a:off x="5258529" y="6371897"/>
            <a:ext cx="1260000" cy="144000"/>
          </a:xfrm>
          <a:prstGeom prst="rect">
            <a:avLst/>
          </a:prstGeom>
          <a:solidFill>
            <a:srgbClr val="0094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FADDB99-5BF2-1AAC-09F0-06C9387D9356}"/>
              </a:ext>
            </a:extLst>
          </p:cNvPr>
          <p:cNvSpPr/>
          <p:nvPr userDrawn="1"/>
        </p:nvSpPr>
        <p:spPr>
          <a:xfrm>
            <a:off x="5258529" y="5921025"/>
            <a:ext cx="1260000" cy="144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32133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5282A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F374B01-581E-32E3-8DAD-4292C9492C4C}"/>
              </a:ext>
            </a:extLst>
          </p:cNvPr>
          <p:cNvSpPr/>
          <p:nvPr userDrawn="1"/>
        </p:nvSpPr>
        <p:spPr>
          <a:xfrm>
            <a:off x="0" y="9474000"/>
            <a:ext cx="6858000" cy="432000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FB603220-2C3D-9355-5ECB-DC372076BD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5475" y="9562525"/>
            <a:ext cx="887928" cy="25200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303A4E85-D1CF-4174-8E96-0E716FE67106}" type="datetime1">
              <a:rPr lang="en-GB" smtClean="0"/>
              <a:pPr/>
              <a:t>10/02/2025</a:t>
            </a:fld>
            <a:endParaRPr lang="en-GB" dirty="0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7558C44D-6160-0532-5591-80AC5D505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4539" y="9562034"/>
            <a:ext cx="2828925" cy="252000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8A2D2AFD-D9FB-C357-579C-86D369A29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54129" y="9562034"/>
            <a:ext cx="428397" cy="25200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>
                    <a:alpha val="25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3480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4CFE439-3CE7-7706-0ACD-E09C653B4A18}"/>
              </a:ext>
            </a:extLst>
          </p:cNvPr>
          <p:cNvSpPr/>
          <p:nvPr userDrawn="1"/>
        </p:nvSpPr>
        <p:spPr>
          <a:xfrm>
            <a:off x="0" y="9474000"/>
            <a:ext cx="6858000" cy="432000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Date Placeholder 6">
            <a:extLst>
              <a:ext uri="{FF2B5EF4-FFF2-40B4-BE49-F238E27FC236}">
                <a16:creationId xmlns:a16="http://schemas.microsoft.com/office/drawing/2014/main" id="{1BE51BE3-1E48-48BA-B1E6-1920702919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5475" y="9562525"/>
            <a:ext cx="887928" cy="25200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303A4E85-D1CF-4174-8E96-0E716FE67106}" type="datetime1">
              <a:rPr lang="en-GB" smtClean="0"/>
              <a:pPr/>
              <a:t>10/02/2025</a:t>
            </a:fld>
            <a:endParaRPr lang="en-GB" dirty="0"/>
          </a:p>
        </p:txBody>
      </p:sp>
      <p:sp>
        <p:nvSpPr>
          <p:cNvPr id="4" name="Footer Placeholder 7">
            <a:extLst>
              <a:ext uri="{FF2B5EF4-FFF2-40B4-BE49-F238E27FC236}">
                <a16:creationId xmlns:a16="http://schemas.microsoft.com/office/drawing/2014/main" id="{B85736C4-A3B4-A471-E0F2-6AC2591D0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4539" y="9562034"/>
            <a:ext cx="2828925" cy="252000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3150021F-3078-3CBD-A933-FE3803941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54129" y="9562034"/>
            <a:ext cx="428397" cy="25200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>
                    <a:alpha val="25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63017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86250" y="0"/>
            <a:ext cx="2571750" cy="9906000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647040" y="1000217"/>
            <a:ext cx="1919868" cy="2556759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2250"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7040" y="3705934"/>
            <a:ext cx="1919868" cy="4680506"/>
          </a:xfrm>
        </p:spPr>
        <p:txBody>
          <a:bodyPr>
            <a:normAutofit/>
          </a:bodyPr>
          <a:lstStyle>
            <a:lvl1pPr marL="0" marR="0" indent="0" algn="l" defTabSz="514328" rtl="0" eaLnBrk="1" fontAlgn="auto" latinLnBrk="0" hangingPunct="1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13">
                <a:solidFill>
                  <a:srgbClr val="25282A"/>
                </a:solidFill>
              </a:defRPr>
            </a:lvl1pPr>
            <a:lvl2pPr marL="257164" indent="0">
              <a:buNone/>
              <a:defRPr sz="675"/>
            </a:lvl2pPr>
            <a:lvl3pPr marL="514328" indent="0">
              <a:buNone/>
              <a:defRPr sz="563"/>
            </a:lvl3pPr>
            <a:lvl4pPr marL="771493" indent="0">
              <a:buNone/>
              <a:defRPr sz="506"/>
            </a:lvl4pPr>
            <a:lvl5pPr marL="1028657" indent="0">
              <a:buNone/>
              <a:defRPr sz="506"/>
            </a:lvl5pPr>
            <a:lvl6pPr marL="1285821" indent="0">
              <a:buNone/>
              <a:defRPr sz="506"/>
            </a:lvl6pPr>
            <a:lvl7pPr marL="1542985" indent="0">
              <a:buNone/>
              <a:defRPr sz="506"/>
            </a:lvl7pPr>
            <a:lvl8pPr marL="1800150" indent="0">
              <a:buNone/>
              <a:defRPr sz="506"/>
            </a:lvl8pPr>
            <a:lvl9pPr marL="2057314" indent="0">
              <a:buNone/>
              <a:defRPr sz="506"/>
            </a:lvl9pPr>
          </a:lstStyle>
          <a:p>
            <a:pPr marL="0" marR="0" lvl="0" indent="0" algn="l" defTabSz="514328" rtl="0" eaLnBrk="1" fontAlgn="auto" latinLnBrk="0" hangingPunct="1">
              <a:lnSpc>
                <a:spcPct val="100000"/>
              </a:lnSpc>
              <a:spcBef>
                <a:spcPts val="788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Click to edit Master text styles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D4A38668-3B8A-BE46-C21F-8999760DFB4D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75475" y="1000219"/>
            <a:ext cx="3482150" cy="7386223"/>
          </a:xfrm>
        </p:spPr>
        <p:txBody>
          <a:bodyPr>
            <a:normAutofit/>
          </a:bodyPr>
          <a:lstStyle>
            <a:lvl1pPr marL="150012" indent="-150012">
              <a:buFont typeface="Wingdings" panose="05000000000000000000" pitchFamily="2" charset="2"/>
              <a:buChar char="§"/>
              <a:defRPr sz="1800">
                <a:solidFill>
                  <a:srgbClr val="25282A"/>
                </a:solidFill>
              </a:defRPr>
            </a:lvl1pPr>
            <a:lvl2pPr marL="304490" indent="-154477">
              <a:buFont typeface="Wingdings" panose="05000000000000000000" pitchFamily="2" charset="2"/>
              <a:buChar char="§"/>
              <a:defRPr sz="1575">
                <a:solidFill>
                  <a:srgbClr val="25282A"/>
                </a:solidFill>
              </a:defRPr>
            </a:lvl2pPr>
            <a:lvl3pPr marL="454502" indent="-150012">
              <a:buFont typeface="Wingdings" panose="05000000000000000000" pitchFamily="2" charset="2"/>
              <a:buChar char="§"/>
              <a:defRPr sz="1350" i="0">
                <a:solidFill>
                  <a:srgbClr val="25282A"/>
                </a:solidFill>
              </a:defRPr>
            </a:lvl3pPr>
            <a:lvl4pPr marL="604515" indent="-150012">
              <a:buFont typeface="Wingdings" panose="05000000000000000000" pitchFamily="2" charset="2"/>
              <a:buChar char="§"/>
              <a:defRPr sz="1125">
                <a:solidFill>
                  <a:srgbClr val="25282A"/>
                </a:solidFill>
              </a:defRPr>
            </a:lvl4pPr>
            <a:lvl5pPr marL="617194" indent="-617194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</p:txBody>
      </p:sp>
      <p:sp>
        <p:nvSpPr>
          <p:cNvPr id="5" name="Date Placeholder 6">
            <a:extLst>
              <a:ext uri="{FF2B5EF4-FFF2-40B4-BE49-F238E27FC236}">
                <a16:creationId xmlns:a16="http://schemas.microsoft.com/office/drawing/2014/main" id="{C7DB5C7F-186D-997A-288E-5EADC0D66D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5475" y="9562525"/>
            <a:ext cx="887928" cy="25200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303A4E85-D1CF-4174-8E96-0E716FE67106}" type="datetime1">
              <a:rPr lang="en-GB" smtClean="0"/>
              <a:pPr/>
              <a:t>10/02/2025</a:t>
            </a:fld>
            <a:endParaRPr lang="en-GB" dirty="0"/>
          </a:p>
        </p:txBody>
      </p:sp>
      <p:sp>
        <p:nvSpPr>
          <p:cNvPr id="6" name="Footer Placeholder 7">
            <a:extLst>
              <a:ext uri="{FF2B5EF4-FFF2-40B4-BE49-F238E27FC236}">
                <a16:creationId xmlns:a16="http://schemas.microsoft.com/office/drawing/2014/main" id="{532305F7-B3B6-3A43-3B47-2BB322215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4539" y="9562034"/>
            <a:ext cx="2828925" cy="252000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tx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7294D189-18EB-4F12-6128-BE393EFC7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54129" y="9562034"/>
            <a:ext cx="428397" cy="25200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>
                    <a:alpha val="25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8107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474000"/>
            <a:ext cx="6858000" cy="432000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5475" y="9562525"/>
            <a:ext cx="887928" cy="25200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303A4E85-D1CF-4174-8E96-0E716FE67106}" type="datetime1">
              <a:rPr lang="en-GB" smtClean="0"/>
              <a:pPr/>
              <a:t>10/02/2025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014539" y="9562034"/>
            <a:ext cx="2828925" cy="252000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054129" y="9562034"/>
            <a:ext cx="428397" cy="25200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>
                    <a:alpha val="25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229C0E0-5E5B-9AF4-7F9D-ABA69DFA76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14499" y="279510"/>
            <a:ext cx="4892325" cy="389376"/>
          </a:xfrm>
        </p:spPr>
        <p:txBody>
          <a:bodyPr vert="horz" lIns="91440" tIns="45720" rIns="91440" bIns="45720" rtlCol="0" anchor="t">
            <a:noAutofit/>
          </a:bodyPr>
          <a:lstStyle>
            <a:lvl1pPr algn="r">
              <a:defRPr lang="en-US" sz="2400" b="0" dirty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</a:lstStyle>
          <a:p>
            <a:pPr marL="0" lvl="0" indent="0">
              <a:buClr>
                <a:srgbClr val="004F8B"/>
              </a:buClr>
              <a:buFont typeface="Wingdings" panose="05000000000000000000" pitchFamily="2" charset="2"/>
              <a:buNone/>
            </a:pPr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AEBB973-55F8-D261-36F4-0795C02CCB03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251177" y="1683626"/>
            <a:ext cx="6355649" cy="7451582"/>
          </a:xfrm>
        </p:spPr>
        <p:txBody>
          <a:bodyPr>
            <a:normAutofit/>
          </a:bodyPr>
          <a:lstStyle>
            <a:lvl1pPr marL="100901" indent="-100901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400">
                <a:solidFill>
                  <a:srgbClr val="25282A"/>
                </a:solidFill>
                <a:latin typeface="Metric Light" panose="02000000000000000000" pitchFamily="2" charset="0"/>
              </a:defRPr>
            </a:lvl1pPr>
            <a:lvl2pPr marL="253592" indent="-10358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100">
                <a:solidFill>
                  <a:srgbClr val="25282A"/>
                </a:solidFill>
                <a:latin typeface="Metric Light" panose="02000000000000000000" pitchFamily="2" charset="0"/>
              </a:defRPr>
            </a:lvl2pPr>
            <a:lvl3pPr marL="402712" indent="-98222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100" i="0">
                <a:solidFill>
                  <a:srgbClr val="25282A"/>
                </a:solidFill>
                <a:latin typeface="Metric Light" panose="02000000000000000000" pitchFamily="2" charset="0"/>
              </a:defRPr>
            </a:lvl3pPr>
            <a:lvl4pPr marL="555404" indent="-100901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050">
                <a:solidFill>
                  <a:srgbClr val="25282A"/>
                </a:solidFill>
                <a:latin typeface="Metric Light" panose="02000000000000000000" pitchFamily="2" charset="0"/>
              </a:defRPr>
            </a:lvl4pPr>
            <a:lvl5pPr marL="617194" indent="-617194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3C0DA83B-5B66-ADDF-BFFB-288FE0A90455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251177" y="1156694"/>
            <a:ext cx="6355649" cy="438898"/>
          </a:xfrm>
        </p:spPr>
        <p:txBody>
          <a:bodyPr anchor="b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600" b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  <a:lvl2pPr marL="304490" indent="-154477">
              <a:buClr>
                <a:srgbClr val="004F8B"/>
              </a:buClr>
              <a:buFont typeface="Wingdings" panose="05000000000000000000" pitchFamily="2" charset="2"/>
              <a:buChar char="§"/>
              <a:defRPr sz="900">
                <a:solidFill>
                  <a:srgbClr val="25282A"/>
                </a:solidFill>
              </a:defRPr>
            </a:lvl2pPr>
            <a:lvl3pPr marL="454502" indent="-150012">
              <a:buClr>
                <a:srgbClr val="004F8B"/>
              </a:buClr>
              <a:buFont typeface="Wingdings" panose="05000000000000000000" pitchFamily="2" charset="2"/>
              <a:buChar char="§"/>
              <a:defRPr sz="788" i="0">
                <a:solidFill>
                  <a:srgbClr val="25282A"/>
                </a:solidFill>
              </a:defRPr>
            </a:lvl3pPr>
            <a:lvl4pPr marL="604515" indent="-150012">
              <a:buClr>
                <a:srgbClr val="004F8B"/>
              </a:buClr>
              <a:buFont typeface="Wingdings" panose="05000000000000000000" pitchFamily="2" charset="2"/>
              <a:buChar char="§"/>
              <a:defRPr sz="675">
                <a:solidFill>
                  <a:srgbClr val="25282A"/>
                </a:solidFill>
              </a:defRPr>
            </a:lvl4pPr>
            <a:lvl5pPr marL="617194" indent="-617194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pic>
        <p:nvPicPr>
          <p:cNvPr id="2" name="Picture 1" descr="A blue and green logo&#10;&#10;Description automatically generated">
            <a:extLst>
              <a:ext uri="{FF2B5EF4-FFF2-40B4-BE49-F238E27FC236}">
                <a16:creationId xmlns:a16="http://schemas.microsoft.com/office/drawing/2014/main" id="{BAE874C1-739D-20D5-9C9C-025799556A2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4328" t="22853" r="14371" b="36306"/>
          <a:stretch/>
        </p:blipFill>
        <p:spPr>
          <a:xfrm>
            <a:off x="251175" y="293765"/>
            <a:ext cx="1260000" cy="360865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F5284ECC-0838-78B6-635C-59F0D820077E}"/>
              </a:ext>
            </a:extLst>
          </p:cNvPr>
          <p:cNvSpPr/>
          <p:nvPr userDrawn="1"/>
        </p:nvSpPr>
        <p:spPr>
          <a:xfrm>
            <a:off x="251175" y="839439"/>
            <a:ext cx="1512000" cy="90000"/>
          </a:xfrm>
          <a:prstGeom prst="rect">
            <a:avLst/>
          </a:prstGeom>
          <a:solidFill>
            <a:srgbClr val="A2AAA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7F18EEC-C660-A3D3-F39E-9CB695AC844C}"/>
              </a:ext>
            </a:extLst>
          </p:cNvPr>
          <p:cNvSpPr/>
          <p:nvPr userDrawn="1"/>
        </p:nvSpPr>
        <p:spPr>
          <a:xfrm>
            <a:off x="3480275" y="839439"/>
            <a:ext cx="1512000" cy="90000"/>
          </a:xfrm>
          <a:prstGeom prst="rect">
            <a:avLst/>
          </a:prstGeom>
          <a:solidFill>
            <a:srgbClr val="004F8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5EEA881-7156-2B26-5C6F-F6C42466A8F5}"/>
              </a:ext>
            </a:extLst>
          </p:cNvPr>
          <p:cNvSpPr/>
          <p:nvPr userDrawn="1"/>
        </p:nvSpPr>
        <p:spPr>
          <a:xfrm>
            <a:off x="1865725" y="839439"/>
            <a:ext cx="1512000" cy="90000"/>
          </a:xfrm>
          <a:prstGeom prst="rect">
            <a:avLst/>
          </a:prstGeom>
          <a:solidFill>
            <a:srgbClr val="0094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1F85B66-636F-9493-8B11-FCEF2218AA51}"/>
              </a:ext>
            </a:extLst>
          </p:cNvPr>
          <p:cNvSpPr/>
          <p:nvPr userDrawn="1"/>
        </p:nvSpPr>
        <p:spPr>
          <a:xfrm>
            <a:off x="5094824" y="839439"/>
            <a:ext cx="1512000" cy="90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86323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>
            <a:extLst>
              <a:ext uri="{FF2B5EF4-FFF2-40B4-BE49-F238E27FC236}">
                <a16:creationId xmlns:a16="http://schemas.microsoft.com/office/drawing/2014/main" id="{0CBF9D6B-26C1-F302-7214-E5DECD918C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14499" y="279510"/>
            <a:ext cx="4892325" cy="389376"/>
          </a:xfrm>
        </p:spPr>
        <p:txBody>
          <a:bodyPr vert="horz" lIns="91440" tIns="45720" rIns="91440" bIns="45720" rtlCol="0" anchor="t">
            <a:noAutofit/>
          </a:bodyPr>
          <a:lstStyle>
            <a:lvl1pPr algn="r">
              <a:defRPr lang="en-US" sz="2400" b="0" dirty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</a:lstStyle>
          <a:p>
            <a:pPr marL="0" lvl="0" indent="0">
              <a:buClr>
                <a:srgbClr val="004F8B"/>
              </a:buClr>
              <a:buFont typeface="Wingdings" panose="05000000000000000000" pitchFamily="2" charset="2"/>
              <a:buNone/>
            </a:pPr>
            <a:r>
              <a:rPr lang="en-GB" dirty="0"/>
              <a:t>Click to edit Master subtitle style</a:t>
            </a:r>
            <a:endParaRPr lang="en-US" dirty="0"/>
          </a:p>
        </p:txBody>
      </p:sp>
      <p:pic>
        <p:nvPicPr>
          <p:cNvPr id="6" name="Picture 5" descr="A blue and green logo&#10;&#10;Description automatically generated">
            <a:extLst>
              <a:ext uri="{FF2B5EF4-FFF2-40B4-BE49-F238E27FC236}">
                <a16:creationId xmlns:a16="http://schemas.microsoft.com/office/drawing/2014/main" id="{1903ED4A-6B8F-FE9A-328C-6DBFADFA333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4328" t="22853" r="14371" b="36306"/>
          <a:stretch/>
        </p:blipFill>
        <p:spPr>
          <a:xfrm>
            <a:off x="251175" y="293765"/>
            <a:ext cx="1260000" cy="360865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2029E95A-133B-695A-239D-6C1B75933FE0}"/>
              </a:ext>
            </a:extLst>
          </p:cNvPr>
          <p:cNvSpPr/>
          <p:nvPr userDrawn="1"/>
        </p:nvSpPr>
        <p:spPr>
          <a:xfrm>
            <a:off x="0" y="9474000"/>
            <a:ext cx="6858000" cy="432000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Date Placeholder 6">
            <a:extLst>
              <a:ext uri="{FF2B5EF4-FFF2-40B4-BE49-F238E27FC236}">
                <a16:creationId xmlns:a16="http://schemas.microsoft.com/office/drawing/2014/main" id="{08731777-C348-BA2D-F21A-36D5DDB465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5475" y="9562525"/>
            <a:ext cx="887928" cy="25200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303A4E85-D1CF-4174-8E96-0E716FE67106}" type="datetime1">
              <a:rPr lang="en-GB" smtClean="0"/>
              <a:pPr/>
              <a:t>10/02/2025</a:t>
            </a:fld>
            <a:endParaRPr lang="en-GB" dirty="0"/>
          </a:p>
        </p:txBody>
      </p:sp>
      <p:sp>
        <p:nvSpPr>
          <p:cNvPr id="14" name="Footer Placeholder 7">
            <a:extLst>
              <a:ext uri="{FF2B5EF4-FFF2-40B4-BE49-F238E27FC236}">
                <a16:creationId xmlns:a16="http://schemas.microsoft.com/office/drawing/2014/main" id="{5DC7211B-B19D-07E1-108E-3901FB9B3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4539" y="9562034"/>
            <a:ext cx="2828925" cy="252000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15" name="Slide Number Placeholder 8">
            <a:extLst>
              <a:ext uri="{FF2B5EF4-FFF2-40B4-BE49-F238E27FC236}">
                <a16:creationId xmlns:a16="http://schemas.microsoft.com/office/drawing/2014/main" id="{BF3EB277-09CB-BA1A-9B9C-945A00352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54129" y="9562034"/>
            <a:ext cx="428397" cy="25200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>
                    <a:alpha val="25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4B46D90-6018-B062-D7B2-BF83A6DCB58B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251177" y="1156694"/>
            <a:ext cx="6355649" cy="7978514"/>
          </a:xfrm>
        </p:spPr>
        <p:txBody>
          <a:bodyPr>
            <a:normAutofit/>
          </a:bodyPr>
          <a:lstStyle>
            <a:lvl1pPr marL="100901" indent="-100901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400">
                <a:solidFill>
                  <a:srgbClr val="25282A"/>
                </a:solidFill>
                <a:latin typeface="Metric Light" panose="02000000000000000000" pitchFamily="2" charset="0"/>
              </a:defRPr>
            </a:lvl1pPr>
            <a:lvl2pPr marL="253592" indent="-10358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100">
                <a:solidFill>
                  <a:srgbClr val="25282A"/>
                </a:solidFill>
                <a:latin typeface="Metric Light" panose="02000000000000000000" pitchFamily="2" charset="0"/>
              </a:defRPr>
            </a:lvl2pPr>
            <a:lvl3pPr marL="402712" indent="-98222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100" i="0">
                <a:solidFill>
                  <a:srgbClr val="25282A"/>
                </a:solidFill>
                <a:latin typeface="Metric Light" panose="02000000000000000000" pitchFamily="2" charset="0"/>
              </a:defRPr>
            </a:lvl3pPr>
            <a:lvl4pPr marL="555404" indent="-100901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050">
                <a:solidFill>
                  <a:srgbClr val="25282A"/>
                </a:solidFill>
                <a:latin typeface="Metric Light" panose="02000000000000000000" pitchFamily="2" charset="0"/>
              </a:defRPr>
            </a:lvl4pPr>
            <a:lvl5pPr marL="617194" indent="-617194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6538179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>
          <p15:clr>
            <a:srgbClr val="FBAE40"/>
          </p15:clr>
        </p15:guide>
        <p15:guide id="2" pos="216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>
            <a:extLst>
              <a:ext uri="{FF2B5EF4-FFF2-40B4-BE49-F238E27FC236}">
                <a16:creationId xmlns:a16="http://schemas.microsoft.com/office/drawing/2014/main" id="{202FBDA3-FA2C-22D6-C985-59265A64B8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175" y="279510"/>
            <a:ext cx="4892325" cy="389376"/>
          </a:xfrm>
        </p:spPr>
        <p:txBody>
          <a:bodyPr vert="horz" lIns="91440" tIns="45720" rIns="91440" bIns="45720" rtlCol="0" anchor="t">
            <a:noAutofit/>
          </a:bodyPr>
          <a:lstStyle>
            <a:lvl1pPr algn="l">
              <a:defRPr lang="en-US" sz="2400" b="0" dirty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</a:lstStyle>
          <a:p>
            <a:pPr marL="0" lvl="0" indent="0">
              <a:buClr>
                <a:srgbClr val="004F8B"/>
              </a:buClr>
              <a:buFont typeface="Wingdings" panose="05000000000000000000" pitchFamily="2" charset="2"/>
              <a:buNone/>
            </a:pPr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8BB1C09-B8A8-E24E-998E-F28413B9C020}"/>
              </a:ext>
            </a:extLst>
          </p:cNvPr>
          <p:cNvSpPr/>
          <p:nvPr userDrawn="1"/>
        </p:nvSpPr>
        <p:spPr>
          <a:xfrm>
            <a:off x="0" y="9474000"/>
            <a:ext cx="6858000" cy="432000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Date Placeholder 6">
            <a:extLst>
              <a:ext uri="{FF2B5EF4-FFF2-40B4-BE49-F238E27FC236}">
                <a16:creationId xmlns:a16="http://schemas.microsoft.com/office/drawing/2014/main" id="{76D1123C-8DB8-F74B-AFBF-B9442B4A0C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5475" y="9562525"/>
            <a:ext cx="887928" cy="25200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303A4E85-D1CF-4174-8E96-0E716FE67106}" type="datetime1">
              <a:rPr lang="en-GB" smtClean="0"/>
              <a:pPr/>
              <a:t>10/02/2025</a:t>
            </a:fld>
            <a:endParaRPr lang="en-GB" dirty="0"/>
          </a:p>
        </p:txBody>
      </p:sp>
      <p:sp>
        <p:nvSpPr>
          <p:cNvPr id="13" name="Footer Placeholder 7">
            <a:extLst>
              <a:ext uri="{FF2B5EF4-FFF2-40B4-BE49-F238E27FC236}">
                <a16:creationId xmlns:a16="http://schemas.microsoft.com/office/drawing/2014/main" id="{602B6ACC-4BAF-A3A3-6F19-D349239AB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4539" y="9562034"/>
            <a:ext cx="2828925" cy="252000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14" name="Slide Number Placeholder 8">
            <a:extLst>
              <a:ext uri="{FF2B5EF4-FFF2-40B4-BE49-F238E27FC236}">
                <a16:creationId xmlns:a16="http://schemas.microsoft.com/office/drawing/2014/main" id="{A01780D5-702A-9018-5730-6EA4BA6A4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54129" y="9562034"/>
            <a:ext cx="428397" cy="25200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>
                    <a:alpha val="25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3587BDD3-4581-23C5-AE2C-5591560286F4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251177" y="1156694"/>
            <a:ext cx="6355649" cy="7978514"/>
          </a:xfrm>
        </p:spPr>
        <p:txBody>
          <a:bodyPr>
            <a:normAutofit/>
          </a:bodyPr>
          <a:lstStyle>
            <a:lvl1pPr marL="100901" indent="-100901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400">
                <a:solidFill>
                  <a:srgbClr val="25282A"/>
                </a:solidFill>
                <a:latin typeface="Metric Light" panose="02000000000000000000" pitchFamily="2" charset="0"/>
              </a:defRPr>
            </a:lvl1pPr>
            <a:lvl2pPr marL="253592" indent="-103580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100">
                <a:solidFill>
                  <a:srgbClr val="25282A"/>
                </a:solidFill>
                <a:latin typeface="Metric Light" panose="02000000000000000000" pitchFamily="2" charset="0"/>
              </a:defRPr>
            </a:lvl2pPr>
            <a:lvl3pPr marL="402712" indent="-98222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100" i="0">
                <a:solidFill>
                  <a:srgbClr val="25282A"/>
                </a:solidFill>
                <a:latin typeface="Metric Light" panose="02000000000000000000" pitchFamily="2" charset="0"/>
              </a:defRPr>
            </a:lvl3pPr>
            <a:lvl4pPr marL="555404" indent="-100901">
              <a:lnSpc>
                <a:spcPct val="100000"/>
              </a:lnSpc>
              <a:spcBef>
                <a:spcPts val="225"/>
              </a:spcBef>
              <a:spcAft>
                <a:spcPts val="0"/>
              </a:spcAft>
              <a:buClr>
                <a:srgbClr val="004F8B"/>
              </a:buClr>
              <a:buFont typeface="Wingdings" panose="05000000000000000000" pitchFamily="2" charset="2"/>
              <a:buChar char="§"/>
              <a:defRPr sz="1050">
                <a:solidFill>
                  <a:srgbClr val="25282A"/>
                </a:solidFill>
                <a:latin typeface="Metric Light" panose="02000000000000000000" pitchFamily="2" charset="0"/>
              </a:defRPr>
            </a:lvl4pPr>
            <a:lvl5pPr marL="617194" indent="-617194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</p:txBody>
      </p:sp>
      <p:pic>
        <p:nvPicPr>
          <p:cNvPr id="16" name="Picture 15" descr="A blue and green logo&#10;&#10;Description automatically generated">
            <a:extLst>
              <a:ext uri="{FF2B5EF4-FFF2-40B4-BE49-F238E27FC236}">
                <a16:creationId xmlns:a16="http://schemas.microsoft.com/office/drawing/2014/main" id="{83A3FDCD-2391-DF3B-B78F-320D4B9AD35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4328" t="22853" r="14371" b="36306"/>
          <a:stretch/>
        </p:blipFill>
        <p:spPr>
          <a:xfrm>
            <a:off x="5346824" y="293765"/>
            <a:ext cx="1260000" cy="360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129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mi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A blue and green logo&#10;&#10;Description automatically generated">
            <a:extLst>
              <a:ext uri="{FF2B5EF4-FFF2-40B4-BE49-F238E27FC236}">
                <a16:creationId xmlns:a16="http://schemas.microsoft.com/office/drawing/2014/main" id="{1BBB3333-78B1-90CB-655C-C3343E94492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4328" t="22853" r="14371" b="36306"/>
          <a:stretch/>
        </p:blipFill>
        <p:spPr>
          <a:xfrm>
            <a:off x="251175" y="293765"/>
            <a:ext cx="1260000" cy="360865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DE8D3DAD-B3F3-BF22-C834-3412A8FAB361}"/>
              </a:ext>
            </a:extLst>
          </p:cNvPr>
          <p:cNvSpPr/>
          <p:nvPr userDrawn="1"/>
        </p:nvSpPr>
        <p:spPr>
          <a:xfrm>
            <a:off x="0" y="9474000"/>
            <a:ext cx="6858000" cy="432000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Date Placeholder 6">
            <a:extLst>
              <a:ext uri="{FF2B5EF4-FFF2-40B4-BE49-F238E27FC236}">
                <a16:creationId xmlns:a16="http://schemas.microsoft.com/office/drawing/2014/main" id="{3ABB5CEF-FBA4-42C2-D074-1252A02D6E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5475" y="9562525"/>
            <a:ext cx="887928" cy="25200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303A4E85-D1CF-4174-8E96-0E716FE67106}" type="datetime1">
              <a:rPr lang="en-GB" smtClean="0"/>
              <a:pPr/>
              <a:t>10/02/2025</a:t>
            </a:fld>
            <a:endParaRPr lang="en-GB" dirty="0"/>
          </a:p>
        </p:txBody>
      </p:sp>
      <p:sp>
        <p:nvSpPr>
          <p:cNvPr id="23" name="Footer Placeholder 7">
            <a:extLst>
              <a:ext uri="{FF2B5EF4-FFF2-40B4-BE49-F238E27FC236}">
                <a16:creationId xmlns:a16="http://schemas.microsoft.com/office/drawing/2014/main" id="{61667257-540F-00DE-3C6E-0FF9643E8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4539" y="9562034"/>
            <a:ext cx="2828925" cy="252000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24" name="Slide Number Placeholder 8">
            <a:extLst>
              <a:ext uri="{FF2B5EF4-FFF2-40B4-BE49-F238E27FC236}">
                <a16:creationId xmlns:a16="http://schemas.microsoft.com/office/drawing/2014/main" id="{5EA17236-7270-4029-EDF2-C55FFCACA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54129" y="9562034"/>
            <a:ext cx="428397" cy="25200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>
                    <a:alpha val="25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E59DF4F-5BF7-B6A2-2204-036160B34BD8}"/>
              </a:ext>
            </a:extLst>
          </p:cNvPr>
          <p:cNvSpPr/>
          <p:nvPr userDrawn="1"/>
        </p:nvSpPr>
        <p:spPr>
          <a:xfrm>
            <a:off x="349097" y="839439"/>
            <a:ext cx="2988000" cy="90000"/>
          </a:xfrm>
          <a:prstGeom prst="rect">
            <a:avLst/>
          </a:prstGeom>
          <a:solidFill>
            <a:srgbClr val="2528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7" name="Text Placeholder 10">
            <a:extLst>
              <a:ext uri="{FF2B5EF4-FFF2-40B4-BE49-F238E27FC236}">
                <a16:creationId xmlns:a16="http://schemas.microsoft.com/office/drawing/2014/main" id="{56F305CD-D04C-BCA5-2867-DEAB4895104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593351" y="362844"/>
            <a:ext cx="3703320" cy="360865"/>
          </a:xfrm>
        </p:spPr>
        <p:txBody>
          <a:bodyPr>
            <a:noAutofit/>
          </a:bodyPr>
          <a:lstStyle>
            <a:lvl1pPr>
              <a:defRPr sz="22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28" name="Right Triangle 27">
            <a:extLst>
              <a:ext uri="{FF2B5EF4-FFF2-40B4-BE49-F238E27FC236}">
                <a16:creationId xmlns:a16="http://schemas.microsoft.com/office/drawing/2014/main" id="{6566A1EC-4A24-82E0-3C36-129B0E2AB413}"/>
              </a:ext>
            </a:extLst>
          </p:cNvPr>
          <p:cNvSpPr/>
          <p:nvPr userDrawn="1"/>
        </p:nvSpPr>
        <p:spPr>
          <a:xfrm rot="10800000">
            <a:off x="5886000" y="0"/>
            <a:ext cx="972000" cy="972000"/>
          </a:xfrm>
          <a:prstGeom prst="rtTriangle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3A84A61-2FFF-5015-A713-2D14AC0FBD53}"/>
              </a:ext>
            </a:extLst>
          </p:cNvPr>
          <p:cNvSpPr txBox="1"/>
          <p:nvPr userDrawn="1"/>
        </p:nvSpPr>
        <p:spPr>
          <a:xfrm rot="2700000">
            <a:off x="5946166" y="213271"/>
            <a:ext cx="10727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</a:rPr>
              <a:t>CATA 700</a:t>
            </a:r>
          </a:p>
        </p:txBody>
      </p:sp>
      <p:sp>
        <p:nvSpPr>
          <p:cNvPr id="30" name="Picture Placeholder 2">
            <a:extLst>
              <a:ext uri="{FF2B5EF4-FFF2-40B4-BE49-F238E27FC236}">
                <a16:creationId xmlns:a16="http://schemas.microsoft.com/office/drawing/2014/main" id="{13130EB5-F88F-8CA9-DC7A-026B0DEBB9BB}"/>
              </a:ext>
            </a:extLst>
          </p:cNvPr>
          <p:cNvSpPr>
            <a:spLocks noGrp="1" noChangeAspect="1"/>
          </p:cNvSpPr>
          <p:nvPr>
            <p:ph type="pic" idx="13" hasCustomPrompt="1"/>
          </p:nvPr>
        </p:nvSpPr>
        <p:spPr>
          <a:xfrm>
            <a:off x="434707" y="1619366"/>
            <a:ext cx="2736000" cy="2734617"/>
          </a:xfrm>
          <a:noFill/>
        </p:spPr>
        <p:txBody>
          <a:bodyPr anchor="t">
            <a:normAutofit/>
          </a:bodyPr>
          <a:lstStyle>
            <a:lvl1pPr marL="0" indent="0" algn="ctr">
              <a:spcBef>
                <a:spcPts val="800"/>
              </a:spcBef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icon to add product picture</a:t>
            </a:r>
            <a:endParaRPr lang="en-US" dirty="0"/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C0AAC864-27BF-2BB3-9709-5EACF7F57F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1898" y="4448746"/>
            <a:ext cx="2961622" cy="342562"/>
          </a:xfrm>
        </p:spPr>
        <p:txBody>
          <a:bodyPr vert="horz" lIns="91440" tIns="45720" rIns="91440" bIns="45720" rtlCol="0" anchor="t">
            <a:noAutofit/>
          </a:bodyPr>
          <a:lstStyle>
            <a:lvl1pPr>
              <a:defRPr lang="en-US" sz="2000" dirty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</a:lstStyle>
          <a:p>
            <a:pPr lvl="0">
              <a:lnSpc>
                <a:spcPct val="80000"/>
              </a:lnSpc>
            </a:pPr>
            <a:r>
              <a:rPr lang="en-GB" dirty="0"/>
              <a:t>ENTER MODEL CODE</a:t>
            </a:r>
            <a:endParaRPr lang="en-US" dirty="0"/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41F53358-621C-3A14-3C8C-0047DBEF605A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321898" y="4758437"/>
            <a:ext cx="392477" cy="260859"/>
          </a:xfrm>
        </p:spPr>
        <p:txBody>
          <a:bodyPr rIns="36000"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Light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EAN</a:t>
            </a:r>
          </a:p>
        </p:txBody>
      </p:sp>
      <p:sp>
        <p:nvSpPr>
          <p:cNvPr id="35" name="Picture Placeholder 2">
            <a:extLst>
              <a:ext uri="{FF2B5EF4-FFF2-40B4-BE49-F238E27FC236}">
                <a16:creationId xmlns:a16="http://schemas.microsoft.com/office/drawing/2014/main" id="{59EDA65A-C8EA-B432-88D0-2FF194BC1725}"/>
              </a:ext>
            </a:extLst>
          </p:cNvPr>
          <p:cNvSpPr>
            <a:spLocks noGrp="1" noChangeAspect="1"/>
          </p:cNvSpPr>
          <p:nvPr>
            <p:ph type="pic" idx="21" hasCustomPrompt="1"/>
          </p:nvPr>
        </p:nvSpPr>
        <p:spPr>
          <a:xfrm>
            <a:off x="434706" y="6258843"/>
            <a:ext cx="2736001" cy="2601556"/>
          </a:xfrm>
          <a:noFill/>
        </p:spPr>
        <p:txBody>
          <a:bodyPr anchor="t">
            <a:normAutofit/>
          </a:bodyPr>
          <a:lstStyle>
            <a:lvl1pPr marL="0" indent="0" algn="ctr">
              <a:spcBef>
                <a:spcPts val="800"/>
              </a:spcBef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to add installation/dimension diagram</a:t>
            </a:r>
            <a:endParaRPr lang="en-US" dirty="0"/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65DDB522-FC6E-9780-5A99-6788065EDA52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714375" y="4758438"/>
            <a:ext cx="2569143" cy="260859"/>
          </a:xfrm>
        </p:spPr>
        <p:txBody>
          <a:bodyPr lIns="36000"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enter Barcode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36D168BD-0FAA-1EF1-CA9D-EBAC97E54944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321898" y="1132810"/>
            <a:ext cx="2961620" cy="260859"/>
          </a:xfrm>
        </p:spPr>
        <p:txBody>
          <a:bodyPr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ENTER PRODUCT CATEGORY</a:t>
            </a:r>
          </a:p>
        </p:txBody>
      </p:sp>
    </p:spTree>
    <p:extLst>
      <p:ext uri="{BB962C8B-B14F-4D97-AF65-F5344CB8AC3E}">
        <p14:creationId xmlns:p14="http://schemas.microsoft.com/office/powerpoint/2010/main" val="938276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blue and green logo&#10;&#10;Description automatically generated">
            <a:extLst>
              <a:ext uri="{FF2B5EF4-FFF2-40B4-BE49-F238E27FC236}">
                <a16:creationId xmlns:a16="http://schemas.microsoft.com/office/drawing/2014/main" id="{3709C328-9E7B-01FB-D5C4-378B0F4CA2B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4328" t="22853" r="14371" b="36306"/>
          <a:stretch/>
        </p:blipFill>
        <p:spPr>
          <a:xfrm>
            <a:off x="251175" y="293765"/>
            <a:ext cx="1260000" cy="360865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78E8B93E-0F1E-9B93-19AA-F48BB16CCEB9}"/>
              </a:ext>
            </a:extLst>
          </p:cNvPr>
          <p:cNvSpPr/>
          <p:nvPr userDrawn="1"/>
        </p:nvSpPr>
        <p:spPr>
          <a:xfrm>
            <a:off x="0" y="9474000"/>
            <a:ext cx="6858000" cy="432000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Date Placeholder 6">
            <a:extLst>
              <a:ext uri="{FF2B5EF4-FFF2-40B4-BE49-F238E27FC236}">
                <a16:creationId xmlns:a16="http://schemas.microsoft.com/office/drawing/2014/main" id="{72F80D35-8942-AE7B-877A-49EF93A138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5475" y="9562525"/>
            <a:ext cx="887928" cy="25200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303A4E85-D1CF-4174-8E96-0E716FE67106}" type="datetime1">
              <a:rPr lang="en-GB" smtClean="0"/>
              <a:pPr/>
              <a:t>10/02/2025</a:t>
            </a:fld>
            <a:endParaRPr lang="en-GB" dirty="0"/>
          </a:p>
        </p:txBody>
      </p:sp>
      <p:sp>
        <p:nvSpPr>
          <p:cNvPr id="22" name="Footer Placeholder 7">
            <a:extLst>
              <a:ext uri="{FF2B5EF4-FFF2-40B4-BE49-F238E27FC236}">
                <a16:creationId xmlns:a16="http://schemas.microsoft.com/office/drawing/2014/main" id="{2171B8EE-82D8-A939-77D4-047C5AF09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4539" y="9562034"/>
            <a:ext cx="2828925" cy="252000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23" name="Slide Number Placeholder 8">
            <a:extLst>
              <a:ext uri="{FF2B5EF4-FFF2-40B4-BE49-F238E27FC236}">
                <a16:creationId xmlns:a16="http://schemas.microsoft.com/office/drawing/2014/main" id="{C53F3F45-1934-D011-AC31-17A5C3B24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54129" y="9562034"/>
            <a:ext cx="428397" cy="25200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>
                    <a:alpha val="25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7E1E6D1-8A55-F810-80D6-734793F5CA77}"/>
              </a:ext>
            </a:extLst>
          </p:cNvPr>
          <p:cNvSpPr/>
          <p:nvPr userDrawn="1"/>
        </p:nvSpPr>
        <p:spPr>
          <a:xfrm>
            <a:off x="349097" y="839439"/>
            <a:ext cx="2988000" cy="90000"/>
          </a:xfrm>
          <a:prstGeom prst="rect">
            <a:avLst/>
          </a:prstGeom>
          <a:solidFill>
            <a:srgbClr val="004F8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6" name="Right Triangle 25">
            <a:extLst>
              <a:ext uri="{FF2B5EF4-FFF2-40B4-BE49-F238E27FC236}">
                <a16:creationId xmlns:a16="http://schemas.microsoft.com/office/drawing/2014/main" id="{04D58338-C0C4-C3D8-5AE9-403308700BE2}"/>
              </a:ext>
            </a:extLst>
          </p:cNvPr>
          <p:cNvSpPr/>
          <p:nvPr userDrawn="1"/>
        </p:nvSpPr>
        <p:spPr>
          <a:xfrm rot="10800000">
            <a:off x="5886000" y="0"/>
            <a:ext cx="972000" cy="972000"/>
          </a:xfrm>
          <a:prstGeom prst="rtTriangle">
            <a:avLst/>
          </a:prstGeom>
          <a:solidFill>
            <a:srgbClr val="004F8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088E2B1-D608-52C9-2480-685C836F58FA}"/>
              </a:ext>
            </a:extLst>
          </p:cNvPr>
          <p:cNvSpPr txBox="1"/>
          <p:nvPr userDrawn="1"/>
        </p:nvSpPr>
        <p:spPr>
          <a:xfrm rot="2700000">
            <a:off x="5946166" y="213271"/>
            <a:ext cx="10727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</a:rPr>
              <a:t>CATA 500</a:t>
            </a:r>
          </a:p>
        </p:txBody>
      </p:sp>
      <p:sp>
        <p:nvSpPr>
          <p:cNvPr id="28" name="Picture Placeholder 2">
            <a:extLst>
              <a:ext uri="{FF2B5EF4-FFF2-40B4-BE49-F238E27FC236}">
                <a16:creationId xmlns:a16="http://schemas.microsoft.com/office/drawing/2014/main" id="{43EACA30-CB6B-D311-00D9-CC221C135879}"/>
              </a:ext>
            </a:extLst>
          </p:cNvPr>
          <p:cNvSpPr>
            <a:spLocks noGrp="1" noChangeAspect="1"/>
          </p:cNvSpPr>
          <p:nvPr>
            <p:ph type="pic" idx="13" hasCustomPrompt="1"/>
          </p:nvPr>
        </p:nvSpPr>
        <p:spPr>
          <a:xfrm>
            <a:off x="434707" y="1619366"/>
            <a:ext cx="2736000" cy="2734617"/>
          </a:xfrm>
          <a:noFill/>
        </p:spPr>
        <p:txBody>
          <a:bodyPr anchor="t">
            <a:normAutofit/>
          </a:bodyPr>
          <a:lstStyle>
            <a:lvl1pPr marL="0" indent="0" algn="ctr">
              <a:spcBef>
                <a:spcPts val="800"/>
              </a:spcBef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icon to add product picture</a:t>
            </a:r>
            <a:endParaRPr lang="en-US" dirty="0"/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FB544902-A4D4-A870-05D1-906EC1E896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1898" y="4448746"/>
            <a:ext cx="2961622" cy="342562"/>
          </a:xfrm>
        </p:spPr>
        <p:txBody>
          <a:bodyPr vert="horz" lIns="91440" tIns="45720" rIns="91440" bIns="45720" rtlCol="0" anchor="t">
            <a:noAutofit/>
          </a:bodyPr>
          <a:lstStyle>
            <a:lvl1pPr>
              <a:defRPr lang="en-US" sz="2000" dirty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</a:lstStyle>
          <a:p>
            <a:pPr lvl="0">
              <a:lnSpc>
                <a:spcPct val="80000"/>
              </a:lnSpc>
            </a:pPr>
            <a:r>
              <a:rPr lang="en-GB" dirty="0"/>
              <a:t>ENTER MODEL CODE</a:t>
            </a:r>
            <a:endParaRPr lang="en-US" dirty="0"/>
          </a:p>
        </p:txBody>
      </p:sp>
      <p:sp>
        <p:nvSpPr>
          <p:cNvPr id="31" name="Picture Placeholder 2">
            <a:extLst>
              <a:ext uri="{FF2B5EF4-FFF2-40B4-BE49-F238E27FC236}">
                <a16:creationId xmlns:a16="http://schemas.microsoft.com/office/drawing/2014/main" id="{1461897E-2C9A-ED0C-BF8E-71A583DDD37B}"/>
              </a:ext>
            </a:extLst>
          </p:cNvPr>
          <p:cNvSpPr>
            <a:spLocks noGrp="1" noChangeAspect="1"/>
          </p:cNvSpPr>
          <p:nvPr>
            <p:ph type="pic" idx="21" hasCustomPrompt="1"/>
          </p:nvPr>
        </p:nvSpPr>
        <p:spPr>
          <a:xfrm>
            <a:off x="434706" y="6258843"/>
            <a:ext cx="2736001" cy="2601556"/>
          </a:xfrm>
          <a:noFill/>
        </p:spPr>
        <p:txBody>
          <a:bodyPr anchor="t">
            <a:normAutofit/>
          </a:bodyPr>
          <a:lstStyle>
            <a:lvl1pPr marL="0" indent="0" algn="ctr">
              <a:spcBef>
                <a:spcPts val="800"/>
              </a:spcBef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to add installation/dimension diagram</a:t>
            </a:r>
            <a:endParaRPr lang="en-US" dirty="0"/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A420D3EC-6D72-EB96-8D14-0E7403C50D18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321898" y="1132810"/>
            <a:ext cx="2961620" cy="260859"/>
          </a:xfrm>
        </p:spPr>
        <p:txBody>
          <a:bodyPr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ENTER PRODUCT CATEGORY</a:t>
            </a:r>
          </a:p>
        </p:txBody>
      </p:sp>
      <p:sp>
        <p:nvSpPr>
          <p:cNvPr id="35" name="Text Placeholder 10">
            <a:extLst>
              <a:ext uri="{FF2B5EF4-FFF2-40B4-BE49-F238E27FC236}">
                <a16:creationId xmlns:a16="http://schemas.microsoft.com/office/drawing/2014/main" id="{CED12ECE-DA80-D0AC-3BF8-49433C09FD3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593351" y="362844"/>
            <a:ext cx="3703320" cy="360865"/>
          </a:xfrm>
        </p:spPr>
        <p:txBody>
          <a:bodyPr>
            <a:noAutofit/>
          </a:bodyPr>
          <a:lstStyle>
            <a:lvl1pPr>
              <a:defRPr sz="22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4A6DB72C-C66E-5A35-34CF-90D46A75F5C6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321898" y="4758437"/>
            <a:ext cx="392477" cy="260859"/>
          </a:xfrm>
        </p:spPr>
        <p:txBody>
          <a:bodyPr rIns="36000"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Light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EAN</a:t>
            </a:r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4D21A96E-052E-CF44-0FF7-77D3C8AFD5F2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714375" y="4758438"/>
            <a:ext cx="2569143" cy="260859"/>
          </a:xfrm>
        </p:spPr>
        <p:txBody>
          <a:bodyPr lIns="36000"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enter Barcode</a:t>
            </a:r>
          </a:p>
        </p:txBody>
      </p:sp>
    </p:spTree>
    <p:extLst>
      <p:ext uri="{BB962C8B-B14F-4D97-AF65-F5344CB8AC3E}">
        <p14:creationId xmlns:p14="http://schemas.microsoft.com/office/powerpoint/2010/main" val="2505956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blue and green logo&#10;&#10;Description automatically generated">
            <a:extLst>
              <a:ext uri="{FF2B5EF4-FFF2-40B4-BE49-F238E27FC236}">
                <a16:creationId xmlns:a16="http://schemas.microsoft.com/office/drawing/2014/main" id="{7AA651C4-E06C-CB95-8B7B-5BB0F110473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4328" t="22853" r="14371" b="36306"/>
          <a:stretch/>
        </p:blipFill>
        <p:spPr>
          <a:xfrm>
            <a:off x="251175" y="293765"/>
            <a:ext cx="1260000" cy="360865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815442E5-F93B-F601-007E-58DD74A1A2EF}"/>
              </a:ext>
            </a:extLst>
          </p:cNvPr>
          <p:cNvSpPr/>
          <p:nvPr userDrawn="1"/>
        </p:nvSpPr>
        <p:spPr>
          <a:xfrm>
            <a:off x="0" y="9474000"/>
            <a:ext cx="6858000" cy="432000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Date Placeholder 6">
            <a:extLst>
              <a:ext uri="{FF2B5EF4-FFF2-40B4-BE49-F238E27FC236}">
                <a16:creationId xmlns:a16="http://schemas.microsoft.com/office/drawing/2014/main" id="{A4A6ADAB-DEF3-7716-102B-FD37978410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5475" y="9562525"/>
            <a:ext cx="887928" cy="25200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303A4E85-D1CF-4174-8E96-0E716FE67106}" type="datetime1">
              <a:rPr lang="en-GB" smtClean="0"/>
              <a:pPr/>
              <a:t>10/02/2025</a:t>
            </a:fld>
            <a:endParaRPr lang="en-GB" dirty="0"/>
          </a:p>
        </p:txBody>
      </p:sp>
      <p:sp>
        <p:nvSpPr>
          <p:cNvPr id="22" name="Footer Placeholder 7">
            <a:extLst>
              <a:ext uri="{FF2B5EF4-FFF2-40B4-BE49-F238E27FC236}">
                <a16:creationId xmlns:a16="http://schemas.microsoft.com/office/drawing/2014/main" id="{F8C2BAC7-A1D8-0CED-6BB3-BE64B27E5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4539" y="9562034"/>
            <a:ext cx="2828925" cy="252000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23" name="Slide Number Placeholder 8">
            <a:extLst>
              <a:ext uri="{FF2B5EF4-FFF2-40B4-BE49-F238E27FC236}">
                <a16:creationId xmlns:a16="http://schemas.microsoft.com/office/drawing/2014/main" id="{7A6EB320-988C-6A84-9071-BED45F669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54129" y="9562034"/>
            <a:ext cx="428397" cy="25200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>
                    <a:alpha val="25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8B56D73-5273-C274-6925-77B02892D326}"/>
              </a:ext>
            </a:extLst>
          </p:cNvPr>
          <p:cNvSpPr/>
          <p:nvPr userDrawn="1"/>
        </p:nvSpPr>
        <p:spPr>
          <a:xfrm>
            <a:off x="349097" y="839439"/>
            <a:ext cx="2988000" cy="90000"/>
          </a:xfrm>
          <a:prstGeom prst="rect">
            <a:avLst/>
          </a:prstGeom>
          <a:solidFill>
            <a:srgbClr val="0094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6" name="Right Triangle 25">
            <a:extLst>
              <a:ext uri="{FF2B5EF4-FFF2-40B4-BE49-F238E27FC236}">
                <a16:creationId xmlns:a16="http://schemas.microsoft.com/office/drawing/2014/main" id="{AB0CE05D-2C13-3BF9-C1A4-F486F78AFC8A}"/>
              </a:ext>
            </a:extLst>
          </p:cNvPr>
          <p:cNvSpPr/>
          <p:nvPr userDrawn="1"/>
        </p:nvSpPr>
        <p:spPr>
          <a:xfrm rot="10800000">
            <a:off x="5886000" y="0"/>
            <a:ext cx="972000" cy="972000"/>
          </a:xfrm>
          <a:prstGeom prst="rtTriangle">
            <a:avLst/>
          </a:prstGeom>
          <a:solidFill>
            <a:srgbClr val="00945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1C20596-31E6-CBC7-91B8-C9E04F6B86DB}"/>
              </a:ext>
            </a:extLst>
          </p:cNvPr>
          <p:cNvSpPr txBox="1"/>
          <p:nvPr userDrawn="1"/>
        </p:nvSpPr>
        <p:spPr>
          <a:xfrm rot="2700000">
            <a:off x="5946166" y="213271"/>
            <a:ext cx="10727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</a:rPr>
              <a:t>CATA 300</a:t>
            </a:r>
          </a:p>
        </p:txBody>
      </p:sp>
      <p:sp>
        <p:nvSpPr>
          <p:cNvPr id="28" name="Picture Placeholder 2">
            <a:extLst>
              <a:ext uri="{FF2B5EF4-FFF2-40B4-BE49-F238E27FC236}">
                <a16:creationId xmlns:a16="http://schemas.microsoft.com/office/drawing/2014/main" id="{FB234AC4-0380-415B-E3E4-BCEBA4D42893}"/>
              </a:ext>
            </a:extLst>
          </p:cNvPr>
          <p:cNvSpPr>
            <a:spLocks noGrp="1" noChangeAspect="1"/>
          </p:cNvSpPr>
          <p:nvPr>
            <p:ph type="pic" idx="13" hasCustomPrompt="1"/>
          </p:nvPr>
        </p:nvSpPr>
        <p:spPr>
          <a:xfrm>
            <a:off x="434707" y="1619366"/>
            <a:ext cx="2736000" cy="2734617"/>
          </a:xfrm>
          <a:noFill/>
        </p:spPr>
        <p:txBody>
          <a:bodyPr anchor="t">
            <a:normAutofit/>
          </a:bodyPr>
          <a:lstStyle>
            <a:lvl1pPr marL="0" indent="0" algn="ctr">
              <a:spcBef>
                <a:spcPts val="800"/>
              </a:spcBef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icon to add product picture</a:t>
            </a:r>
            <a:endParaRPr lang="en-US" dirty="0"/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1CBAE8FD-6D59-9E02-51AB-B70F752A54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1898" y="4448746"/>
            <a:ext cx="2961622" cy="342562"/>
          </a:xfrm>
        </p:spPr>
        <p:txBody>
          <a:bodyPr vert="horz" lIns="91440" tIns="45720" rIns="91440" bIns="45720" rtlCol="0" anchor="t">
            <a:noAutofit/>
          </a:bodyPr>
          <a:lstStyle>
            <a:lvl1pPr>
              <a:defRPr lang="en-US" sz="2000" dirty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</a:lstStyle>
          <a:p>
            <a:pPr lvl="0">
              <a:lnSpc>
                <a:spcPct val="80000"/>
              </a:lnSpc>
            </a:pPr>
            <a:r>
              <a:rPr lang="en-GB" dirty="0"/>
              <a:t>ENTER MODEL CODE</a:t>
            </a:r>
            <a:endParaRPr lang="en-US" dirty="0"/>
          </a:p>
        </p:txBody>
      </p:sp>
      <p:sp>
        <p:nvSpPr>
          <p:cNvPr id="31" name="Picture Placeholder 2">
            <a:extLst>
              <a:ext uri="{FF2B5EF4-FFF2-40B4-BE49-F238E27FC236}">
                <a16:creationId xmlns:a16="http://schemas.microsoft.com/office/drawing/2014/main" id="{05E43857-0CF6-E45C-0445-06AE922EC9C5}"/>
              </a:ext>
            </a:extLst>
          </p:cNvPr>
          <p:cNvSpPr>
            <a:spLocks noGrp="1" noChangeAspect="1"/>
          </p:cNvSpPr>
          <p:nvPr>
            <p:ph type="pic" idx="21" hasCustomPrompt="1"/>
          </p:nvPr>
        </p:nvSpPr>
        <p:spPr>
          <a:xfrm>
            <a:off x="434706" y="6258843"/>
            <a:ext cx="2736001" cy="2601556"/>
          </a:xfrm>
          <a:noFill/>
        </p:spPr>
        <p:txBody>
          <a:bodyPr anchor="t">
            <a:normAutofit/>
          </a:bodyPr>
          <a:lstStyle>
            <a:lvl1pPr marL="0" indent="0" algn="ctr">
              <a:spcBef>
                <a:spcPts val="800"/>
              </a:spcBef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to add installation/dimension diagram</a:t>
            </a:r>
            <a:endParaRPr lang="en-US" dirty="0"/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0322F1A1-4B45-0CA4-F402-03BEB11D5C4A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321898" y="1132810"/>
            <a:ext cx="2961620" cy="260859"/>
          </a:xfrm>
        </p:spPr>
        <p:txBody>
          <a:bodyPr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ENTER PRODUCT CATEGORY</a:t>
            </a:r>
          </a:p>
        </p:txBody>
      </p:sp>
      <p:sp>
        <p:nvSpPr>
          <p:cNvPr id="36" name="Text Placeholder 10">
            <a:extLst>
              <a:ext uri="{FF2B5EF4-FFF2-40B4-BE49-F238E27FC236}">
                <a16:creationId xmlns:a16="http://schemas.microsoft.com/office/drawing/2014/main" id="{970690B5-E53B-49DD-AB07-5D8877AFB79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593351" y="362844"/>
            <a:ext cx="3703320" cy="360865"/>
          </a:xfrm>
        </p:spPr>
        <p:txBody>
          <a:bodyPr>
            <a:noAutofit/>
          </a:bodyPr>
          <a:lstStyle>
            <a:lvl1pPr>
              <a:defRPr sz="22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B90A9C2C-C8D4-B1AB-4E8E-2A59D79D483A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321898" y="4758437"/>
            <a:ext cx="392477" cy="260859"/>
          </a:xfrm>
        </p:spPr>
        <p:txBody>
          <a:bodyPr rIns="36000"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Light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EAN</a:t>
            </a:r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1D9ABAED-B9B9-7EB1-371E-5D2C3CB64C63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714375" y="4758438"/>
            <a:ext cx="2569143" cy="260859"/>
          </a:xfrm>
        </p:spPr>
        <p:txBody>
          <a:bodyPr lIns="36000"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enter Barcode</a:t>
            </a:r>
          </a:p>
        </p:txBody>
      </p:sp>
    </p:spTree>
    <p:extLst>
      <p:ext uri="{BB962C8B-B14F-4D97-AF65-F5344CB8AC3E}">
        <p14:creationId xmlns:p14="http://schemas.microsoft.com/office/powerpoint/2010/main" val="2188827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oo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CBF58EC7-F0C5-E971-B1B8-3243ABF61B8C}"/>
              </a:ext>
            </a:extLst>
          </p:cNvPr>
          <p:cNvSpPr txBox="1"/>
          <p:nvPr userDrawn="1"/>
        </p:nvSpPr>
        <p:spPr>
          <a:xfrm rot="2700000">
            <a:off x="5873855" y="418271"/>
            <a:ext cx="154948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dirty="0">
                <a:solidFill>
                  <a:schemeClr val="bg1"/>
                </a:solidFill>
              </a:rPr>
              <a:t>CATA 100</a:t>
            </a:r>
          </a:p>
        </p:txBody>
      </p:sp>
      <p:pic>
        <p:nvPicPr>
          <p:cNvPr id="17" name="Picture 16" descr="A blue and green logo&#10;&#10;Description automatically generated">
            <a:extLst>
              <a:ext uri="{FF2B5EF4-FFF2-40B4-BE49-F238E27FC236}">
                <a16:creationId xmlns:a16="http://schemas.microsoft.com/office/drawing/2014/main" id="{8C598C17-6A79-F5AA-CB38-E2A9D9EADD9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4328" t="22853" r="14371" b="36306"/>
          <a:stretch/>
        </p:blipFill>
        <p:spPr>
          <a:xfrm>
            <a:off x="251175" y="293765"/>
            <a:ext cx="1260000" cy="360865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8614E260-ED8F-A363-7C34-2D83637D917A}"/>
              </a:ext>
            </a:extLst>
          </p:cNvPr>
          <p:cNvSpPr/>
          <p:nvPr userDrawn="1"/>
        </p:nvSpPr>
        <p:spPr>
          <a:xfrm>
            <a:off x="0" y="9474000"/>
            <a:ext cx="6858000" cy="432000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Date Placeholder 6">
            <a:extLst>
              <a:ext uri="{FF2B5EF4-FFF2-40B4-BE49-F238E27FC236}">
                <a16:creationId xmlns:a16="http://schemas.microsoft.com/office/drawing/2014/main" id="{59B68E97-36F1-2439-4C62-47184F1D09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5475" y="9562525"/>
            <a:ext cx="887928" cy="25200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303A4E85-D1CF-4174-8E96-0E716FE67106}" type="datetime1">
              <a:rPr lang="en-GB" smtClean="0"/>
              <a:pPr/>
              <a:t>10/02/2025</a:t>
            </a:fld>
            <a:endParaRPr lang="en-GB" dirty="0"/>
          </a:p>
        </p:txBody>
      </p:sp>
      <p:sp>
        <p:nvSpPr>
          <p:cNvPr id="22" name="Footer Placeholder 7">
            <a:extLst>
              <a:ext uri="{FF2B5EF4-FFF2-40B4-BE49-F238E27FC236}">
                <a16:creationId xmlns:a16="http://schemas.microsoft.com/office/drawing/2014/main" id="{56FAAA9D-DC93-E2A0-F92B-46DB48989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4539" y="9562034"/>
            <a:ext cx="2828925" cy="252000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23" name="Slide Number Placeholder 8">
            <a:extLst>
              <a:ext uri="{FF2B5EF4-FFF2-40B4-BE49-F238E27FC236}">
                <a16:creationId xmlns:a16="http://schemas.microsoft.com/office/drawing/2014/main" id="{55825D5A-646A-445B-4848-E2A8FDCB3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54129" y="9562034"/>
            <a:ext cx="428397" cy="25200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>
                    <a:alpha val="25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1518BC4-35F4-B61F-5F60-40D98C6F2F71}"/>
              </a:ext>
            </a:extLst>
          </p:cNvPr>
          <p:cNvSpPr/>
          <p:nvPr userDrawn="1"/>
        </p:nvSpPr>
        <p:spPr>
          <a:xfrm>
            <a:off x="349097" y="839439"/>
            <a:ext cx="2988000" cy="90000"/>
          </a:xfrm>
          <a:prstGeom prst="rect">
            <a:avLst/>
          </a:prstGeom>
          <a:solidFill>
            <a:srgbClr val="A2AAA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6" name="Right Triangle 25">
            <a:extLst>
              <a:ext uri="{FF2B5EF4-FFF2-40B4-BE49-F238E27FC236}">
                <a16:creationId xmlns:a16="http://schemas.microsoft.com/office/drawing/2014/main" id="{A904A34E-5361-899D-9452-E59E90F07AA6}"/>
              </a:ext>
            </a:extLst>
          </p:cNvPr>
          <p:cNvSpPr/>
          <p:nvPr userDrawn="1"/>
        </p:nvSpPr>
        <p:spPr>
          <a:xfrm rot="10800000">
            <a:off x="5886000" y="0"/>
            <a:ext cx="972000" cy="972000"/>
          </a:xfrm>
          <a:prstGeom prst="rtTriangle">
            <a:avLst/>
          </a:prstGeom>
          <a:solidFill>
            <a:srgbClr val="A2AAA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F2CB09B-1B07-D65A-E58A-8B0697190493}"/>
              </a:ext>
            </a:extLst>
          </p:cNvPr>
          <p:cNvSpPr txBox="1"/>
          <p:nvPr userDrawn="1"/>
        </p:nvSpPr>
        <p:spPr>
          <a:xfrm rot="2700000">
            <a:off x="5946166" y="213271"/>
            <a:ext cx="10727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</a:rPr>
              <a:t>CATA 100</a:t>
            </a:r>
          </a:p>
        </p:txBody>
      </p:sp>
      <p:sp>
        <p:nvSpPr>
          <p:cNvPr id="28" name="Picture Placeholder 2">
            <a:extLst>
              <a:ext uri="{FF2B5EF4-FFF2-40B4-BE49-F238E27FC236}">
                <a16:creationId xmlns:a16="http://schemas.microsoft.com/office/drawing/2014/main" id="{43E8197B-9B83-FBC3-A8C7-499955C20C85}"/>
              </a:ext>
            </a:extLst>
          </p:cNvPr>
          <p:cNvSpPr>
            <a:spLocks noGrp="1" noChangeAspect="1"/>
          </p:cNvSpPr>
          <p:nvPr>
            <p:ph type="pic" idx="13" hasCustomPrompt="1"/>
          </p:nvPr>
        </p:nvSpPr>
        <p:spPr>
          <a:xfrm>
            <a:off x="434707" y="1619366"/>
            <a:ext cx="2736000" cy="2734617"/>
          </a:xfrm>
          <a:noFill/>
        </p:spPr>
        <p:txBody>
          <a:bodyPr anchor="t">
            <a:normAutofit/>
          </a:bodyPr>
          <a:lstStyle>
            <a:lvl1pPr marL="0" indent="0" algn="ctr">
              <a:spcBef>
                <a:spcPts val="800"/>
              </a:spcBef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icon to add product picture</a:t>
            </a:r>
            <a:endParaRPr lang="en-US" dirty="0"/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A60227F7-9B7B-A52E-6D5A-46D7864112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1898" y="4448746"/>
            <a:ext cx="2961622" cy="342562"/>
          </a:xfrm>
        </p:spPr>
        <p:txBody>
          <a:bodyPr vert="horz" lIns="91440" tIns="45720" rIns="91440" bIns="45720" rtlCol="0" anchor="t">
            <a:noAutofit/>
          </a:bodyPr>
          <a:lstStyle>
            <a:lvl1pPr>
              <a:defRPr lang="en-US" sz="2000" dirty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</a:lstStyle>
          <a:p>
            <a:pPr lvl="0">
              <a:lnSpc>
                <a:spcPct val="80000"/>
              </a:lnSpc>
            </a:pPr>
            <a:r>
              <a:rPr lang="en-GB" dirty="0"/>
              <a:t>ENTER MODEL CODE</a:t>
            </a:r>
            <a:endParaRPr lang="en-US" dirty="0"/>
          </a:p>
        </p:txBody>
      </p:sp>
      <p:sp>
        <p:nvSpPr>
          <p:cNvPr id="31" name="Picture Placeholder 2">
            <a:extLst>
              <a:ext uri="{FF2B5EF4-FFF2-40B4-BE49-F238E27FC236}">
                <a16:creationId xmlns:a16="http://schemas.microsoft.com/office/drawing/2014/main" id="{01F4F26E-20A1-A241-8832-065E89105649}"/>
              </a:ext>
            </a:extLst>
          </p:cNvPr>
          <p:cNvSpPr>
            <a:spLocks noGrp="1" noChangeAspect="1"/>
          </p:cNvSpPr>
          <p:nvPr>
            <p:ph type="pic" idx="21" hasCustomPrompt="1"/>
          </p:nvPr>
        </p:nvSpPr>
        <p:spPr>
          <a:xfrm>
            <a:off x="434706" y="6258843"/>
            <a:ext cx="2736001" cy="2601556"/>
          </a:xfrm>
          <a:noFill/>
        </p:spPr>
        <p:txBody>
          <a:bodyPr anchor="t">
            <a:normAutofit/>
          </a:bodyPr>
          <a:lstStyle>
            <a:lvl1pPr marL="0" indent="0" algn="ctr">
              <a:spcBef>
                <a:spcPts val="800"/>
              </a:spcBef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to add installation/dimension diagram</a:t>
            </a:r>
            <a:endParaRPr lang="en-US" dirty="0"/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88AA0668-B931-31EF-68DA-470D37809389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321898" y="1132810"/>
            <a:ext cx="2961620" cy="260859"/>
          </a:xfrm>
        </p:spPr>
        <p:txBody>
          <a:bodyPr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ENTER PRODUCT CATEGORY</a:t>
            </a:r>
          </a:p>
        </p:txBody>
      </p:sp>
      <p:sp>
        <p:nvSpPr>
          <p:cNvPr id="35" name="Text Placeholder 10">
            <a:extLst>
              <a:ext uri="{FF2B5EF4-FFF2-40B4-BE49-F238E27FC236}">
                <a16:creationId xmlns:a16="http://schemas.microsoft.com/office/drawing/2014/main" id="{37E95CF4-0209-6BD3-D4A0-B3DC10CE3AE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593351" y="362844"/>
            <a:ext cx="3703320" cy="360865"/>
          </a:xfrm>
        </p:spPr>
        <p:txBody>
          <a:bodyPr>
            <a:noAutofit/>
          </a:bodyPr>
          <a:lstStyle>
            <a:lvl1pPr>
              <a:defRPr sz="22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D3CA6E70-8B5A-CF45-2CE6-1DD239A5AFE1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321898" y="4758437"/>
            <a:ext cx="392477" cy="260859"/>
          </a:xfrm>
        </p:spPr>
        <p:txBody>
          <a:bodyPr rIns="36000"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Light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EAN</a:t>
            </a:r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7CACF1EE-DBDB-4635-6B60-CD6BB567E269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714375" y="4758438"/>
            <a:ext cx="2569143" cy="260859"/>
          </a:xfrm>
        </p:spPr>
        <p:txBody>
          <a:bodyPr lIns="36000" anchor="t">
            <a:normAutofit/>
          </a:bodyPr>
          <a:lstStyle>
            <a:lvl1pPr marL="0" indent="0">
              <a:buClr>
                <a:srgbClr val="004F8B"/>
              </a:buClr>
              <a:buFont typeface="Wingdings" panose="05000000000000000000" pitchFamily="2" charset="2"/>
              <a:buNone/>
              <a:defRPr sz="1200" b="0">
                <a:solidFill>
                  <a:srgbClr val="25282A"/>
                </a:solidFill>
                <a:latin typeface="Metric SemiBold" panose="02000000000000000000" pitchFamily="2" charset="0"/>
              </a:defRPr>
            </a:lvl1pPr>
            <a:lvl2pPr marL="541338" indent="-274638">
              <a:buClr>
                <a:srgbClr val="004F8B"/>
              </a:buClr>
              <a:buFont typeface="Wingdings" panose="05000000000000000000" pitchFamily="2" charset="2"/>
              <a:buChar char="§"/>
              <a:defRPr sz="1600">
                <a:solidFill>
                  <a:srgbClr val="25282A"/>
                </a:solidFill>
              </a:defRPr>
            </a:lvl2pPr>
            <a:lvl3pPr marL="8080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400" i="0">
                <a:solidFill>
                  <a:srgbClr val="25282A"/>
                </a:solidFill>
              </a:defRPr>
            </a:lvl3pPr>
            <a:lvl4pPr marL="1074738" indent="-266700">
              <a:buClr>
                <a:srgbClr val="004F8B"/>
              </a:buClr>
              <a:buFont typeface="Wingdings" panose="05000000000000000000" pitchFamily="2" charset="2"/>
              <a:buChar char="§"/>
              <a:defRPr sz="1200">
                <a:solidFill>
                  <a:srgbClr val="25282A"/>
                </a:solidFill>
              </a:defRPr>
            </a:lvl4pPr>
            <a:lvl5pPr marL="1097280" indent="-109728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dirty="0"/>
              <a:t>Click to enter Barcode</a:t>
            </a:r>
          </a:p>
        </p:txBody>
      </p:sp>
    </p:spTree>
    <p:extLst>
      <p:ext uri="{BB962C8B-B14F-4D97-AF65-F5344CB8AC3E}">
        <p14:creationId xmlns:p14="http://schemas.microsoft.com/office/powerpoint/2010/main" val="3727663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E717700D-2AAA-7A6E-3E9E-BA97853C11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5477" y="1385381"/>
            <a:ext cx="6107049" cy="4570448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4050" spc="-68" baseline="0">
                <a:solidFill>
                  <a:srgbClr val="25282A"/>
                </a:solidFill>
                <a:latin typeface="+mj-lt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D0B8105E-68B9-E580-B77B-8580B3B98C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5477" y="6142217"/>
            <a:ext cx="6107049" cy="2901395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25282A"/>
                </a:solidFill>
                <a:latin typeface="+mn-lt"/>
              </a:defRPr>
            </a:lvl1pPr>
            <a:lvl2pPr marL="257164" indent="0" algn="ctr">
              <a:buNone/>
              <a:defRPr sz="1575"/>
            </a:lvl2pPr>
            <a:lvl3pPr marL="514328" indent="0" algn="ctr">
              <a:buNone/>
              <a:defRPr sz="1350"/>
            </a:lvl3pPr>
            <a:lvl4pPr marL="771493" indent="0" algn="ctr">
              <a:buNone/>
              <a:defRPr sz="1125"/>
            </a:lvl4pPr>
            <a:lvl5pPr marL="1028657" indent="0" algn="ctr">
              <a:buNone/>
              <a:defRPr sz="1125"/>
            </a:lvl5pPr>
            <a:lvl6pPr marL="1285821" indent="0" algn="ctr">
              <a:buNone/>
              <a:defRPr sz="1125"/>
            </a:lvl6pPr>
            <a:lvl7pPr marL="1542985" indent="0" algn="ctr">
              <a:buNone/>
              <a:defRPr sz="1125"/>
            </a:lvl7pPr>
            <a:lvl8pPr marL="1800150" indent="0" algn="ctr">
              <a:buNone/>
              <a:defRPr sz="1125"/>
            </a:lvl8pPr>
            <a:lvl9pPr marL="2057314" indent="0" algn="ctr">
              <a:buNone/>
              <a:defRPr sz="1125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C8D5E9E-9B0C-A762-349F-E1EDC1999D76}"/>
              </a:ext>
            </a:extLst>
          </p:cNvPr>
          <p:cNvSpPr/>
          <p:nvPr userDrawn="1"/>
        </p:nvSpPr>
        <p:spPr>
          <a:xfrm>
            <a:off x="0" y="9474000"/>
            <a:ext cx="6858000" cy="432000"/>
          </a:xfrm>
          <a:prstGeom prst="rect">
            <a:avLst/>
          </a:prstGeom>
          <a:solidFill>
            <a:srgbClr val="004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Date Placeholder 6">
            <a:extLst>
              <a:ext uri="{FF2B5EF4-FFF2-40B4-BE49-F238E27FC236}">
                <a16:creationId xmlns:a16="http://schemas.microsoft.com/office/drawing/2014/main" id="{A5F9F19E-4AD0-F507-74BF-ACF3A8C6C58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5475" y="9562525"/>
            <a:ext cx="887928" cy="25200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303A4E85-D1CF-4174-8E96-0E716FE67106}" type="datetime1">
              <a:rPr lang="en-GB" smtClean="0"/>
              <a:pPr/>
              <a:t>10/02/2025</a:t>
            </a:fld>
            <a:endParaRPr lang="en-GB" dirty="0"/>
          </a:p>
        </p:txBody>
      </p:sp>
      <p:sp>
        <p:nvSpPr>
          <p:cNvPr id="4" name="Footer Placeholder 7">
            <a:extLst>
              <a:ext uri="{FF2B5EF4-FFF2-40B4-BE49-F238E27FC236}">
                <a16:creationId xmlns:a16="http://schemas.microsoft.com/office/drawing/2014/main" id="{BC3F63CF-3DCA-9446-AAFF-F3F1E3157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4539" y="9562034"/>
            <a:ext cx="2828925" cy="252000"/>
          </a:xfrm>
          <a:prstGeom prst="rect">
            <a:avLst/>
          </a:prstGeom>
        </p:spPr>
        <p:txBody>
          <a:bodyPr/>
          <a:lstStyle>
            <a:lvl1pPr algn="ctr">
              <a:defRPr sz="800">
                <a:solidFill>
                  <a:schemeClr val="bg1">
                    <a:alpha val="80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35DFA86C-080C-27C4-66DE-F92F349FF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054129" y="9562034"/>
            <a:ext cx="428397" cy="25200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bg1">
                    <a:alpha val="25000"/>
                  </a:schemeClr>
                </a:solidFill>
                <a:latin typeface="Metric Light" panose="02000000000000000000" pitchFamily="2" charset="0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9829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9690" y="721548"/>
            <a:ext cx="6059686" cy="2395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404" y="2879346"/>
            <a:ext cx="6048971" cy="54400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5763" y="9262423"/>
            <a:ext cx="2314575" cy="330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13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fld id="{303A4E85-D1CF-4174-8E96-0E716FE67106}" type="datetime1">
              <a:rPr lang="en-GB" smtClean="0"/>
              <a:pPr/>
              <a:t>10/02/2025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5763" y="9467896"/>
            <a:ext cx="2828925" cy="330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13" cap="all" baseline="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895" y="8420748"/>
            <a:ext cx="1645920" cy="201794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6750" b="0">
                <a:ln>
                  <a:noFill/>
                </a:ln>
                <a:solidFill>
                  <a:schemeClr val="accent1">
                    <a:alpha val="20000"/>
                  </a:schemeClr>
                </a:solidFill>
                <a:latin typeface="+mj-lt"/>
              </a:defRPr>
            </a:lvl1pPr>
          </a:lstStyle>
          <a:p>
            <a:fld id="{D57F1E4F-1CFF-5643-939E-217C01CDF56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1151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9" r:id="rId2"/>
    <p:sldLayoutId id="2147483733" r:id="rId3"/>
    <p:sldLayoutId id="2147483718" r:id="rId4"/>
    <p:sldLayoutId id="2147483698" r:id="rId5"/>
    <p:sldLayoutId id="2147483686" r:id="rId6"/>
    <p:sldLayoutId id="2147483697" r:id="rId7"/>
    <p:sldLayoutId id="2147483696" r:id="rId8"/>
    <p:sldLayoutId id="2147483687" r:id="rId9"/>
    <p:sldLayoutId id="2147483690" r:id="rId10"/>
    <p:sldLayoutId id="2147483691" r:id="rId11"/>
    <p:sldLayoutId id="2147483692" r:id="rId12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600" kern="1200" spc="-9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85000"/>
        </a:lnSpc>
        <a:spcBef>
          <a:spcPts val="975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05740" indent="-257175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411480" indent="-41148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5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617220" indent="-61722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822960" indent="-82296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90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05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20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350000" indent="-171450" algn="l" defTabSz="685800" rtl="0" eaLnBrk="1" latinLnBrk="0" hangingPunct="1">
        <a:lnSpc>
          <a:spcPct val="85000"/>
        </a:lnSpc>
        <a:spcBef>
          <a:spcPts val="450"/>
        </a:spcBef>
        <a:buFont typeface="Arial" pitchFamily="34" charset="0"/>
        <a:buChar char=" "/>
        <a:defRPr sz="13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EE7B00-42C9-9B0B-4E7E-EFCAF2E6E3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96239CC0-F2C7-5CAE-B99D-B8BD3DE00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898" y="3341081"/>
            <a:ext cx="2961622" cy="342562"/>
          </a:xfrm>
        </p:spPr>
        <p:txBody>
          <a:bodyPr/>
          <a:lstStyle/>
          <a:p>
            <a:r>
              <a:rPr lang="en-GB" dirty="0"/>
              <a:t>CAT14WDBK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758A0B8D-2705-1486-4D77-A9C660313687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321898" y="3650772"/>
            <a:ext cx="392477" cy="260859"/>
          </a:xfrm>
        </p:spPr>
        <p:txBody>
          <a:bodyPr>
            <a:normAutofit/>
          </a:bodyPr>
          <a:lstStyle/>
          <a:p>
            <a:r>
              <a:rPr lang="en-GB" dirty="0"/>
              <a:t>EAN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70CF4C82-FF15-A3D4-E97C-9BB2080E1C0B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714375" y="3650773"/>
            <a:ext cx="2569143" cy="260859"/>
          </a:xfrm>
        </p:spPr>
        <p:txBody>
          <a:bodyPr/>
          <a:lstStyle/>
          <a:p>
            <a:r>
              <a:rPr lang="en-GB" dirty="0"/>
              <a:t>8422248617864</a:t>
            </a:r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6988E703-57C0-26D4-C7D1-8B8329746AA4}"/>
              </a:ext>
            </a:extLst>
          </p:cNvPr>
          <p:cNvSpPr>
            <a:spLocks noGrp="1"/>
          </p:cNvSpPr>
          <p:nvPr>
            <p:ph idx="23"/>
          </p:nvPr>
        </p:nvSpPr>
        <p:spPr>
          <a:xfrm>
            <a:off x="322262" y="1133475"/>
            <a:ext cx="3211051" cy="260350"/>
          </a:xfrm>
        </p:spPr>
        <p:txBody>
          <a:bodyPr>
            <a:normAutofit/>
          </a:bodyPr>
          <a:lstStyle/>
          <a:p>
            <a:r>
              <a:rPr lang="en-GB" dirty="0"/>
              <a:t>14CM BUILT-IN WARMING DRAWER</a:t>
            </a:r>
          </a:p>
        </p:txBody>
      </p:sp>
      <p:graphicFrame>
        <p:nvGraphicFramePr>
          <p:cNvPr id="70" name="Table 69">
            <a:extLst>
              <a:ext uri="{FF2B5EF4-FFF2-40B4-BE49-F238E27FC236}">
                <a16:creationId xmlns:a16="http://schemas.microsoft.com/office/drawing/2014/main" id="{A39E91B8-0B2C-0489-5281-08AE8C48E3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0014935"/>
              </p:ext>
            </p:extLst>
          </p:nvPr>
        </p:nvGraphicFramePr>
        <p:xfrm>
          <a:off x="3714553" y="7009786"/>
          <a:ext cx="2735262" cy="154923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1367631">
                  <a:extLst>
                    <a:ext uri="{9D8B030D-6E8A-4147-A177-3AD203B41FA5}">
                      <a16:colId xmlns:a16="http://schemas.microsoft.com/office/drawing/2014/main" val="1820294129"/>
                    </a:ext>
                  </a:extLst>
                </a:gridCol>
                <a:gridCol w="1367631">
                  <a:extLst>
                    <a:ext uri="{9D8B030D-6E8A-4147-A177-3AD203B41FA5}">
                      <a16:colId xmlns:a16="http://schemas.microsoft.com/office/drawing/2014/main" val="2948817862"/>
                    </a:ext>
                  </a:extLst>
                </a:gridCol>
              </a:tblGrid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Dimensions &amp; Weights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373701682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Product  (</a:t>
                      </a:r>
                      <a:r>
                        <a:rPr lang="en-GB" sz="700" dirty="0" err="1"/>
                        <a:t>WxHxD</a:t>
                      </a:r>
                      <a:r>
                        <a:rPr lang="en-GB" sz="700" dirty="0"/>
                        <a:t>)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595 x 141 x 561 mm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065540404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Built-In Niche  (</a:t>
                      </a:r>
                      <a:r>
                        <a:rPr lang="en-GB" sz="700" dirty="0" err="1"/>
                        <a:t>WxHxD</a:t>
                      </a:r>
                      <a:r>
                        <a:rPr lang="en-GB" sz="700" dirty="0"/>
                        <a:t>)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560 x 145 x 550 mm</a:t>
                      </a:r>
                    </a:p>
                    <a:p>
                      <a:endParaRPr lang="en-GB" sz="700" dirty="0"/>
                    </a:p>
                    <a:p>
                      <a:r>
                        <a:rPr lang="en-GB" sz="700" dirty="0"/>
                        <a:t>Below 45cm Compact:</a:t>
                      </a:r>
                    </a:p>
                    <a:p>
                      <a:r>
                        <a:rPr lang="en-GB" sz="700" dirty="0"/>
                        <a:t>560 x 590 x 550 mm</a:t>
                      </a:r>
                    </a:p>
                    <a:p>
                      <a:endParaRPr lang="en-GB" sz="700" dirty="0"/>
                    </a:p>
                    <a:p>
                      <a:r>
                        <a:rPr lang="en-GB" sz="700" dirty="0"/>
                        <a:t>Below 60cm Single Oven:</a:t>
                      </a:r>
                    </a:p>
                    <a:p>
                      <a:r>
                        <a:rPr lang="en-GB" sz="700" dirty="0"/>
                        <a:t>560 x 731 x 550 mm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119366924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Packed Product  (</a:t>
                      </a:r>
                      <a:r>
                        <a:rPr lang="en-GB" sz="700" dirty="0" err="1"/>
                        <a:t>WxHxD</a:t>
                      </a:r>
                      <a:r>
                        <a:rPr lang="en-GB" sz="700" dirty="0"/>
                        <a:t>)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705 x 210 x 640 mm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271666586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Net Weight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18.0 kg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4170871232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Gross Weight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21.0 kg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249142053"/>
                  </a:ext>
                </a:extLst>
              </a:tr>
            </a:tbl>
          </a:graphicData>
        </a:graphic>
      </p:graphicFrame>
      <p:graphicFrame>
        <p:nvGraphicFramePr>
          <p:cNvPr id="73" name="Table 72">
            <a:extLst>
              <a:ext uri="{FF2B5EF4-FFF2-40B4-BE49-F238E27FC236}">
                <a16:creationId xmlns:a16="http://schemas.microsoft.com/office/drawing/2014/main" id="{5C56CF50-DB98-9D84-C73E-4EB92AF270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0480661"/>
              </p:ext>
            </p:extLst>
          </p:nvPr>
        </p:nvGraphicFramePr>
        <p:xfrm>
          <a:off x="3714554" y="1393825"/>
          <a:ext cx="2735262" cy="1735686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1367631">
                  <a:extLst>
                    <a:ext uri="{9D8B030D-6E8A-4147-A177-3AD203B41FA5}">
                      <a16:colId xmlns:a16="http://schemas.microsoft.com/office/drawing/2014/main" val="1820294129"/>
                    </a:ext>
                  </a:extLst>
                </a:gridCol>
                <a:gridCol w="1367631">
                  <a:extLst>
                    <a:ext uri="{9D8B030D-6E8A-4147-A177-3AD203B41FA5}">
                      <a16:colId xmlns:a16="http://schemas.microsoft.com/office/drawing/2014/main" val="2948817862"/>
                    </a:ext>
                  </a:extLst>
                </a:gridCol>
              </a:tblGrid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Main Features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373701682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Brand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Cata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3700738181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Product Category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Warming Drawer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065540404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Heat Source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Electric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4064562432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Colour / Finish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Black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208382637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No. of Place Settings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6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2293211927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Capacity (net)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22L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119366924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No. of Functions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3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271666586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User Controls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Touch with LED Display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4170871232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Suitable For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/>
                        <a:t>Defrosting, Proving Dough, Slow Cooking, Making Yoghurt, Melting Chocolate, Drying Food, Sterilising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555300661"/>
                  </a:ext>
                </a:extLst>
              </a:tr>
            </a:tbl>
          </a:graphicData>
        </a:graphic>
      </p:graphicFrame>
      <p:graphicFrame>
        <p:nvGraphicFramePr>
          <p:cNvPr id="95" name="Table 94">
            <a:extLst>
              <a:ext uri="{FF2B5EF4-FFF2-40B4-BE49-F238E27FC236}">
                <a16:creationId xmlns:a16="http://schemas.microsoft.com/office/drawing/2014/main" id="{7C60978D-8DB3-B4C4-3407-C39D7118EB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5975171"/>
              </p:ext>
            </p:extLst>
          </p:nvPr>
        </p:nvGraphicFramePr>
        <p:xfrm>
          <a:off x="3714552" y="5988335"/>
          <a:ext cx="2735262" cy="919764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1367631">
                  <a:extLst>
                    <a:ext uri="{9D8B030D-6E8A-4147-A177-3AD203B41FA5}">
                      <a16:colId xmlns:a16="http://schemas.microsoft.com/office/drawing/2014/main" val="1820294129"/>
                    </a:ext>
                  </a:extLst>
                </a:gridCol>
                <a:gridCol w="1367631">
                  <a:extLst>
                    <a:ext uri="{9D8B030D-6E8A-4147-A177-3AD203B41FA5}">
                      <a16:colId xmlns:a16="http://schemas.microsoft.com/office/drawing/2014/main" val="2948817862"/>
                    </a:ext>
                  </a:extLst>
                </a:gridCol>
              </a:tblGrid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Technical Data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373701682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Rated Voltage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220-240V ~ 50/60Hz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065540404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Max Power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1000W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119366924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Supply Connection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5A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4170871232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Cable / Plug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1.5m / -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249142053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Energy Efficiency Class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n/a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416269461"/>
                  </a:ext>
                </a:extLst>
              </a:tr>
            </a:tbl>
          </a:graphicData>
        </a:graphic>
      </p:graphicFrame>
      <p:graphicFrame>
        <p:nvGraphicFramePr>
          <p:cNvPr id="97" name="Table 96">
            <a:extLst>
              <a:ext uri="{FF2B5EF4-FFF2-40B4-BE49-F238E27FC236}">
                <a16:creationId xmlns:a16="http://schemas.microsoft.com/office/drawing/2014/main" id="{3B2AC9D6-D040-D06F-FFA1-5440273AF5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897962"/>
              </p:ext>
            </p:extLst>
          </p:nvPr>
        </p:nvGraphicFramePr>
        <p:xfrm>
          <a:off x="3714553" y="3231198"/>
          <a:ext cx="2735262" cy="265545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1367631">
                  <a:extLst>
                    <a:ext uri="{9D8B030D-6E8A-4147-A177-3AD203B41FA5}">
                      <a16:colId xmlns:a16="http://schemas.microsoft.com/office/drawing/2014/main" val="1820294129"/>
                    </a:ext>
                  </a:extLst>
                </a:gridCol>
                <a:gridCol w="1367631">
                  <a:extLst>
                    <a:ext uri="{9D8B030D-6E8A-4147-A177-3AD203B41FA5}">
                      <a16:colId xmlns:a16="http://schemas.microsoft.com/office/drawing/2014/main" val="2948817862"/>
                    </a:ext>
                  </a:extLst>
                </a:gridCol>
              </a:tblGrid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Characteristics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endParaRPr lang="en-GB" sz="700" dirty="0"/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373701682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Interior Finish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Stainless Steel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78626759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Max Load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25kg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2534627839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No. of Temperature Levels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9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15633985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Adjustable Temperature Range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40°C to 80°C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849071225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Warming Functions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Cups &amp; Glasses</a:t>
                      </a:r>
                    </a:p>
                    <a:p>
                      <a:r>
                        <a:rPr lang="en-GB" sz="700" dirty="0"/>
                        <a:t>Plates &amp; Dishes</a:t>
                      </a:r>
                    </a:p>
                    <a:p>
                      <a:r>
                        <a:rPr lang="en-GB" sz="700" dirty="0"/>
                        <a:t>Keep Food Warm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379966784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Drawer Opening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Push to Open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64277886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Drawer Mechanism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Telescopic Slide Rails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2710545189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Soft Close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-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771014378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Drawer Colour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Black Glass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672642747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Drawer Handle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n/a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68991894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Control Panel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Black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450616171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Display Colour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White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249142053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Timer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6 Hour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35114490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Internal Lights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 dirty="0"/>
                        <a:t>-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1835275390"/>
                  </a:ext>
                </a:extLst>
              </a:tr>
              <a:tr h="153294">
                <a:tc>
                  <a:txBody>
                    <a:bodyPr/>
                    <a:lstStyle/>
                    <a:p>
                      <a:r>
                        <a:rPr lang="en-GB" sz="700" dirty="0"/>
                        <a:t>Anti-Slip Mat</a:t>
                      </a:r>
                    </a:p>
                  </a:txBody>
                  <a:tcPr marT="18000" marB="18000"/>
                </a:tc>
                <a:tc>
                  <a:txBody>
                    <a:bodyPr/>
                    <a:lstStyle/>
                    <a:p>
                      <a:r>
                        <a:rPr lang="en-GB" sz="700"/>
                        <a:t>Ye</a:t>
                      </a:r>
                      <a:r>
                        <a:rPr lang="en-GB" sz="700" dirty="0"/>
                        <a:t>s</a:t>
                      </a:r>
                    </a:p>
                  </a:txBody>
                  <a:tcPr marT="18000" marB="18000"/>
                </a:tc>
                <a:extLst>
                  <a:ext uri="{0D108BD9-81ED-4DB2-BD59-A6C34878D82A}">
                    <a16:rowId xmlns:a16="http://schemas.microsoft.com/office/drawing/2014/main" val="2563201505"/>
                  </a:ext>
                </a:extLst>
              </a:tr>
            </a:tbl>
          </a:graphicData>
        </a:graphic>
      </p:graphicFrame>
      <p:pic>
        <p:nvPicPr>
          <p:cNvPr id="15" name="Picture 14">
            <a:extLst>
              <a:ext uri="{FF2B5EF4-FFF2-40B4-BE49-F238E27FC236}">
                <a16:creationId xmlns:a16="http://schemas.microsoft.com/office/drawing/2014/main" id="{1AA1F579-0818-088E-4B6B-B1EDBE3246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707" y="1589530"/>
            <a:ext cx="2735262" cy="1591931"/>
          </a:xfrm>
          <a:prstGeom prst="rect">
            <a:avLst/>
          </a:prstGeom>
        </p:spPr>
      </p:pic>
      <p:grpSp>
        <p:nvGrpSpPr>
          <p:cNvPr id="35" name="Group 34">
            <a:extLst>
              <a:ext uri="{FF2B5EF4-FFF2-40B4-BE49-F238E27FC236}">
                <a16:creationId xmlns:a16="http://schemas.microsoft.com/office/drawing/2014/main" id="{753BDCE6-8E79-9310-9C0E-DB603D0A2996}"/>
              </a:ext>
            </a:extLst>
          </p:cNvPr>
          <p:cNvGrpSpPr/>
          <p:nvPr/>
        </p:nvGrpSpPr>
        <p:grpSpPr>
          <a:xfrm>
            <a:off x="407049" y="4045832"/>
            <a:ext cx="2794356" cy="367426"/>
            <a:chOff x="407049" y="4045832"/>
            <a:chExt cx="2794356" cy="367426"/>
          </a:xfrm>
        </p:grpSpPr>
        <p:pic>
          <p:nvPicPr>
            <p:cNvPr id="76" name="Picture 75">
              <a:extLst>
                <a:ext uri="{FF2B5EF4-FFF2-40B4-BE49-F238E27FC236}">
                  <a16:creationId xmlns:a16="http://schemas.microsoft.com/office/drawing/2014/main" id="{E665EFB0-9FE2-FDA3-69E9-9C789FBA8F1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811538" y="4045833"/>
              <a:ext cx="367425" cy="367425"/>
            </a:xfrm>
            <a:prstGeom prst="rect">
              <a:avLst/>
            </a:prstGeom>
          </p:spPr>
        </p:pic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63F3F453-A8C3-280C-6DEF-5D15BF432B8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2833980" y="4045833"/>
              <a:ext cx="367425" cy="367425"/>
            </a:xfrm>
            <a:prstGeom prst="rect">
              <a:avLst/>
            </a:prstGeom>
          </p:spPr>
        </p:pic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462C859C-9086-A8E0-A89D-8AFCE025855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2429490" y="4045833"/>
              <a:ext cx="367425" cy="367425"/>
            </a:xfrm>
            <a:prstGeom prst="rect">
              <a:avLst/>
            </a:prstGeom>
          </p:spPr>
        </p:pic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951255B2-DDA1-8F2A-1560-C950B841EF3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rcRect/>
            <a:stretch/>
          </p:blipFill>
          <p:spPr>
            <a:xfrm>
              <a:off x="2025002" y="4045833"/>
              <a:ext cx="367425" cy="367425"/>
            </a:xfrm>
            <a:prstGeom prst="rect">
              <a:avLst/>
            </a:prstGeom>
          </p:spPr>
        </p:pic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0B5EC57C-B633-8484-97D3-54D9470E567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rcRect/>
            <a:stretch/>
          </p:blipFill>
          <p:spPr>
            <a:xfrm>
              <a:off x="1620514" y="4045833"/>
              <a:ext cx="367425" cy="367425"/>
            </a:xfrm>
            <a:prstGeom prst="rect">
              <a:avLst/>
            </a:prstGeom>
          </p:spPr>
        </p:pic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5C7F210E-55D7-2105-A404-7091035F8C6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rcRect/>
            <a:stretch/>
          </p:blipFill>
          <p:spPr>
            <a:xfrm>
              <a:off x="1216026" y="4045833"/>
              <a:ext cx="367425" cy="367425"/>
            </a:xfrm>
            <a:prstGeom prst="rect">
              <a:avLst/>
            </a:prstGeom>
          </p:spPr>
        </p:pic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673ACE6D-85F3-67B3-33C5-8614D16E9F1E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rcRect/>
            <a:stretch/>
          </p:blipFill>
          <p:spPr>
            <a:xfrm>
              <a:off x="407049" y="4045832"/>
              <a:ext cx="367426" cy="367426"/>
            </a:xfrm>
            <a:prstGeom prst="rect">
              <a:avLst/>
            </a:prstGeom>
          </p:spPr>
        </p:pic>
      </p:grpSp>
      <p:pic>
        <p:nvPicPr>
          <p:cNvPr id="37" name="Picture 36">
            <a:extLst>
              <a:ext uri="{FF2B5EF4-FFF2-40B4-BE49-F238E27FC236}">
                <a16:creationId xmlns:a16="http://schemas.microsoft.com/office/drawing/2014/main" id="{F0CE302B-E3E1-018A-1902-5D8C03E53129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 r="19947"/>
          <a:stretch/>
        </p:blipFill>
        <p:spPr>
          <a:xfrm>
            <a:off x="407049" y="7172358"/>
            <a:ext cx="2794356" cy="1657311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ABA69A39-5B75-82DE-6B29-ECC244BCED0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34706" y="5808699"/>
            <a:ext cx="2766699" cy="1023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808867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Cata">
      <a:majorFont>
        <a:latin typeface="Metric SemiBold"/>
        <a:ea typeface=""/>
        <a:cs typeface=""/>
      </a:majorFont>
      <a:minorFont>
        <a:latin typeface="Metric Light"/>
        <a:ea typeface=""/>
        <a:cs typeface="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68253f4a-8d22-4a6f-8d98-ceda5335e432">
      <UserInfo>
        <DisplayName/>
        <AccountId xsi:nil="true"/>
        <AccountType/>
      </UserInfo>
    </SharedWithUsers>
    <lcf76f155ced4ddcb4097134ff3c332f xmlns="48ed8d4d-7bfe-4535-aeca-7cc1b9094ebe">
      <Terms xmlns="http://schemas.microsoft.com/office/infopath/2007/PartnerControls"/>
    </lcf76f155ced4ddcb4097134ff3c332f>
    <TaxCatchAll xmlns="68253f4a-8d22-4a6f-8d98-ceda5335e43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B76F1BE050A8A45888830D33F11A87B" ma:contentTypeVersion="15" ma:contentTypeDescription="Create a new document." ma:contentTypeScope="" ma:versionID="cf96dfd9fc72d570ae33dc2a6dca4648">
  <xsd:schema xmlns:xsd="http://www.w3.org/2001/XMLSchema" xmlns:xs="http://www.w3.org/2001/XMLSchema" xmlns:p="http://schemas.microsoft.com/office/2006/metadata/properties" xmlns:ns2="48ed8d4d-7bfe-4535-aeca-7cc1b9094ebe" xmlns:ns3="68253f4a-8d22-4a6f-8d98-ceda5335e432" targetNamespace="http://schemas.microsoft.com/office/2006/metadata/properties" ma:root="true" ma:fieldsID="48c2caa2dea829ddd0f9feb20f052a4b" ns2:_="" ns3:_="">
    <xsd:import namespace="48ed8d4d-7bfe-4535-aeca-7cc1b9094ebe"/>
    <xsd:import namespace="68253f4a-8d22-4a6f-8d98-ceda5335e432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ed8d4d-7bfe-4535-aeca-7cc1b9094ebe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220e7fb0-2ccb-4ca9-ad53-7a5fda941d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253f4a-8d22-4a6f-8d98-ceda5335e432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94168921-b778-47af-befe-929d14a73ec3}" ma:internalName="TaxCatchAll" ma:showField="CatchAllData" ma:web="68253f4a-8d22-4a6f-8d98-ceda5335e43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512D48D-E0E6-468C-BC99-D89291F544F2}">
  <ds:schemaRefs>
    <ds:schemaRef ds:uri="http://schemas.microsoft.com/office/2006/metadata/properties"/>
    <ds:schemaRef ds:uri="http://schemas.microsoft.com/office/infopath/2007/PartnerControls"/>
    <ds:schemaRef ds:uri="68253f4a-8d22-4a6f-8d98-ceda5335e432"/>
    <ds:schemaRef ds:uri="48ed8d4d-7bfe-4535-aeca-7cc1b9094ebe"/>
  </ds:schemaRefs>
</ds:datastoreItem>
</file>

<file path=customXml/itemProps2.xml><?xml version="1.0" encoding="utf-8"?>
<ds:datastoreItem xmlns:ds="http://schemas.openxmlformats.org/officeDocument/2006/customXml" ds:itemID="{8DEC2CD7-4A79-4903-BB33-1A127118E54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F33A207-E50C-4B08-97A7-0AEA12DB0B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ed8d4d-7bfe-4535-aeca-7cc1b9094ebe"/>
    <ds:schemaRef ds:uri="68253f4a-8d22-4a6f-8d98-ceda5335e43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23718</TotalTime>
  <Words>225</Words>
  <Application>Microsoft Office PowerPoint</Application>
  <PresentationFormat>A4 Paper (210x297 mm)</PresentationFormat>
  <Paragraphs>84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Metric</vt:lpstr>
      <vt:lpstr>Metric Light</vt:lpstr>
      <vt:lpstr>Metric SemiBold</vt:lpstr>
      <vt:lpstr>Wingdings</vt:lpstr>
      <vt:lpstr>Metropolitan</vt:lpstr>
      <vt:lpstr>CAT14WDBK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Matthew Davies</dc:creator>
  <cp:lastModifiedBy>Matthew Davies</cp:lastModifiedBy>
  <cp:revision>9</cp:revision>
  <cp:lastPrinted>2025-01-23T16:10:08Z</cp:lastPrinted>
  <dcterms:created xsi:type="dcterms:W3CDTF">2024-10-21T15:56:04Z</dcterms:created>
  <dcterms:modified xsi:type="dcterms:W3CDTF">2025-02-10T11:42:11Z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0x0101000B76F1BE050A8A45888830D33F11A87B</vt:lpwstr>
  </property>
  <property fmtid="{D5CDD505-2E9C-101B-9397-08002B2CF9AE}" pid="4" name="ComplianceAssetId">
    <vt:lpwstr/>
  </property>
  <property fmtid="{D5CDD505-2E9C-101B-9397-08002B2CF9AE}" pid="5" name="_ExtendedDescription">
    <vt:lpwstr/>
  </property>
  <property fmtid="{D5CDD505-2E9C-101B-9397-08002B2CF9AE}" pid="6" name="TriggerFlowInfo">
    <vt:lpwstr/>
  </property>
</Properties>
</file>